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ourier Prime" pitchFamily="2" charset="0"/>
      <p:regular r:id="rId16"/>
      <p:bold r:id="rId17"/>
      <p:italic r:id="rId18"/>
      <p:boldItalic r:id="rId19"/>
    </p:embeddedFont>
    <p:embeddedFont>
      <p:font typeface="Oswald" pitchFamily="2" charset="77"/>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Lr5gColDBSjnb/zgqMD2FS80o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71" d="100"/>
          <a:sy n="71" d="100"/>
        </p:scale>
        <p:origin x="760"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fadf782c1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gefadf782c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2" name="Google Shape;3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fadf781c1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efadf781c1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s://studentprivacycompass.org/scheid1/" TargetMode="External"/><Relationship Id="rId3" Type="http://schemas.openxmlformats.org/officeDocument/2006/relationships/hyperlink" Target="https://creativecommons.org/get-cc-savvy/copyright-creativecommons-are-friends/" TargetMode="External"/><Relationship Id="rId7" Type="http://schemas.openxmlformats.org/officeDocument/2006/relationships/hyperlink" Target="https://techwelkin.com/online-etiquette-definition-tips-examples-importanc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pinterest.com/pin/516577019729317538/" TargetMode="External"/><Relationship Id="rId11" Type="http://schemas.openxmlformats.org/officeDocument/2006/relationships/image" Target="../media/image27.png"/><Relationship Id="rId5" Type="http://schemas.openxmlformats.org/officeDocument/2006/relationships/hyperlink" Target="https://www.statista.com/statistics/278414/number-of-worldwide-social-network-users/" TargetMode="External"/><Relationship Id="rId10" Type="http://schemas.openxmlformats.org/officeDocument/2006/relationships/hyperlink" Target="https://www.wto.org/english/tratop_e/trips_e/intel1_e.htm" TargetMode="External"/><Relationship Id="rId4" Type="http://schemas.openxmlformats.org/officeDocument/2006/relationships/hyperlink" Target="https://www.theedublogger.com/copyright-fair-use-and-creative-commons/#What-Is-Copyright?" TargetMode="External"/><Relationship Id="rId9" Type="http://schemas.openxmlformats.org/officeDocument/2006/relationships/hyperlink" Target="https://www.2peasandadog.com/2015/05/social-media-tips-for-teachers.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11933689" y="-197558"/>
            <a:ext cx="7070153" cy="7070153"/>
          </a:xfrm>
          <a:prstGeom prst="rect">
            <a:avLst/>
          </a:prstGeom>
          <a:noFill/>
          <a:ln>
            <a:noFill/>
          </a:ln>
        </p:spPr>
      </p:pic>
      <p:sp>
        <p:nvSpPr>
          <p:cNvPr id="85" name="Google Shape;85;p1"/>
          <p:cNvSpPr/>
          <p:nvPr/>
        </p:nvSpPr>
        <p:spPr>
          <a:xfrm>
            <a:off x="3387282" y="1770986"/>
            <a:ext cx="12506623" cy="6852546"/>
          </a:xfrm>
          <a:custGeom>
            <a:avLst/>
            <a:gdLst/>
            <a:ahLst/>
            <a:cxnLst/>
            <a:rect l="l" t="t" r="r" b="b"/>
            <a:pathLst>
              <a:path w="3474062" h="1903485" extrusionOk="0">
                <a:moveTo>
                  <a:pt x="3349601" y="1903485"/>
                </a:moveTo>
                <a:lnTo>
                  <a:pt x="124460" y="1903485"/>
                </a:lnTo>
                <a:cubicBezTo>
                  <a:pt x="55880" y="1903485"/>
                  <a:pt x="0" y="1847605"/>
                  <a:pt x="0" y="1779025"/>
                </a:cubicBezTo>
                <a:lnTo>
                  <a:pt x="0" y="124460"/>
                </a:lnTo>
                <a:cubicBezTo>
                  <a:pt x="0" y="55880"/>
                  <a:pt x="55880" y="0"/>
                  <a:pt x="124460" y="0"/>
                </a:cubicBezTo>
                <a:lnTo>
                  <a:pt x="3349602" y="0"/>
                </a:lnTo>
                <a:cubicBezTo>
                  <a:pt x="3418182" y="0"/>
                  <a:pt x="3474062" y="55880"/>
                  <a:pt x="3474062" y="124460"/>
                </a:cubicBezTo>
                <a:lnTo>
                  <a:pt x="3474062" y="1779025"/>
                </a:lnTo>
                <a:cubicBezTo>
                  <a:pt x="3474062" y="1847605"/>
                  <a:pt x="3418182" y="1903485"/>
                  <a:pt x="3349602" y="1903485"/>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1733025" y="1116749"/>
            <a:ext cx="12597960" cy="7196086"/>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2696725" y="1403125"/>
            <a:ext cx="12593474" cy="6681085"/>
          </a:xfrm>
          <a:custGeom>
            <a:avLst/>
            <a:gdLst/>
            <a:ahLst/>
            <a:cxnLst/>
            <a:rect l="l" t="t" r="r" b="b"/>
            <a:pathLst>
              <a:path w="3474062" h="1855857" extrusionOk="0">
                <a:moveTo>
                  <a:pt x="3349601" y="1855857"/>
                </a:moveTo>
                <a:lnTo>
                  <a:pt x="124460" y="1855857"/>
                </a:lnTo>
                <a:cubicBezTo>
                  <a:pt x="55880" y="1855857"/>
                  <a:pt x="0" y="1799977"/>
                  <a:pt x="0" y="1731397"/>
                </a:cubicBezTo>
                <a:lnTo>
                  <a:pt x="0" y="124460"/>
                </a:lnTo>
                <a:cubicBezTo>
                  <a:pt x="0" y="55880"/>
                  <a:pt x="55880" y="0"/>
                  <a:pt x="124460" y="0"/>
                </a:cubicBezTo>
                <a:lnTo>
                  <a:pt x="3349602" y="0"/>
                </a:lnTo>
                <a:cubicBezTo>
                  <a:pt x="3418182" y="0"/>
                  <a:pt x="3474062" y="55880"/>
                  <a:pt x="3474062" y="124460"/>
                </a:cubicBezTo>
                <a:lnTo>
                  <a:pt x="3474062" y="1731397"/>
                </a:lnTo>
                <a:cubicBezTo>
                  <a:pt x="3474062" y="1799977"/>
                  <a:pt x="3418182" y="1855857"/>
                  <a:pt x="3349602" y="18558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8" name="Google Shape;88;p1"/>
          <p:cNvCxnSpPr/>
          <p:nvPr/>
        </p:nvCxnSpPr>
        <p:spPr>
          <a:xfrm>
            <a:off x="2696715" y="2483347"/>
            <a:ext cx="12597600" cy="0"/>
          </a:xfrm>
          <a:prstGeom prst="straightConnector1">
            <a:avLst/>
          </a:prstGeom>
          <a:noFill/>
          <a:ln w="28575" cap="rnd" cmpd="sng">
            <a:solidFill>
              <a:srgbClr val="5F5899"/>
            </a:solidFill>
            <a:prstDash val="solid"/>
            <a:round/>
            <a:headEnd type="none" w="sm" len="sm"/>
            <a:tailEnd type="none" w="sm" len="sm"/>
          </a:ln>
        </p:spPr>
      </p:cxnSp>
      <p:sp>
        <p:nvSpPr>
          <p:cNvPr id="89" name="Google Shape;89;p1"/>
          <p:cNvSpPr txBox="1"/>
          <p:nvPr/>
        </p:nvSpPr>
        <p:spPr>
          <a:xfrm>
            <a:off x="2696725" y="3429000"/>
            <a:ext cx="11748300" cy="542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3000"/>
              <a:buFont typeface="Arial"/>
              <a:buNone/>
            </a:pPr>
            <a:r>
              <a:rPr lang="en-US" sz="13000" b="0" i="0" u="none" strike="noStrike" cap="none">
                <a:solidFill>
                  <a:srgbClr val="363252"/>
                </a:solidFill>
                <a:latin typeface="Arial"/>
                <a:ea typeface="Arial"/>
                <a:cs typeface="Arial"/>
                <a:sym typeface="Arial"/>
              </a:rPr>
              <a:t>  </a:t>
            </a:r>
            <a:r>
              <a:rPr lang="en-US" sz="11500" b="1" i="0" u="none" strike="noStrike" cap="none">
                <a:solidFill>
                  <a:srgbClr val="351C75"/>
                </a:solidFill>
                <a:latin typeface="Georgia"/>
                <a:ea typeface="Georgia"/>
                <a:cs typeface="Georgia"/>
                <a:sym typeface="Georgia"/>
              </a:rPr>
              <a:t>Ethics Project</a:t>
            </a:r>
            <a:endParaRPr sz="11500" b="1" i="0" u="none" strike="noStrike" cap="none">
              <a:solidFill>
                <a:srgbClr val="351C75"/>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600"/>
              <a:buFont typeface="Arial"/>
              <a:buNone/>
            </a:pPr>
            <a:r>
              <a:rPr lang="en-US" sz="2600" b="1" i="1" u="none" strike="noStrike" cap="none">
                <a:solidFill>
                  <a:srgbClr val="363252"/>
                </a:solidFill>
                <a:latin typeface="Georgia"/>
                <a:ea typeface="Georgia"/>
                <a:cs typeface="Georgia"/>
                <a:sym typeface="Georgia"/>
              </a:rPr>
              <a:t>Responsible, Ethical, and Legal </a:t>
            </a:r>
            <a:endParaRPr sz="2600" b="1" i="1" u="none" strike="noStrike" cap="none">
              <a:solidFill>
                <a:srgbClr val="363252"/>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600"/>
              <a:buFont typeface="Arial"/>
              <a:buNone/>
            </a:pPr>
            <a:r>
              <a:rPr lang="en-US" sz="2600" b="1" i="1" u="none" strike="noStrike" cap="none">
                <a:solidFill>
                  <a:srgbClr val="363252"/>
                </a:solidFill>
                <a:latin typeface="Georgia"/>
                <a:ea typeface="Georgia"/>
                <a:cs typeface="Georgia"/>
                <a:sym typeface="Georgia"/>
              </a:rPr>
              <a:t>Technology Guidelines</a:t>
            </a:r>
            <a:endParaRPr sz="2600" b="1" i="1" u="none" strike="noStrike" cap="none">
              <a:solidFill>
                <a:srgbClr val="363252"/>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Arial"/>
              <a:ea typeface="Arial"/>
              <a:cs typeface="Arial"/>
              <a:sym typeface="Arial"/>
            </a:endParaRPr>
          </a:p>
        </p:txBody>
      </p:sp>
      <p:sp>
        <p:nvSpPr>
          <p:cNvPr id="90" name="Google Shape;90;p1"/>
          <p:cNvSpPr/>
          <p:nvPr/>
        </p:nvSpPr>
        <p:spPr>
          <a:xfrm>
            <a:off x="-228600" y="9516688"/>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sp>
        <p:nvSpPr>
          <p:cNvPr id="91" name="Google Shape;91;p1"/>
          <p:cNvSpPr txBox="1"/>
          <p:nvPr/>
        </p:nvSpPr>
        <p:spPr>
          <a:xfrm>
            <a:off x="2913525" y="1867150"/>
            <a:ext cx="12403500" cy="369300"/>
          </a:xfrm>
          <a:prstGeom prst="rect">
            <a:avLst/>
          </a:prstGeom>
          <a:noFill/>
          <a:ln>
            <a:noFill/>
          </a:ln>
        </p:spPr>
        <p:txBody>
          <a:bodyPr spcFirstLastPara="1" wrap="square" lIns="0" tIns="0" rIns="0" bIns="0" anchor="t" anchorCtr="0">
            <a:spAutoFit/>
          </a:bodyPr>
          <a:lstStyle/>
          <a:p>
            <a:pPr marL="0" marR="0" lvl="0" indent="0" algn="l" rtl="0">
              <a:lnSpc>
                <a:spcPct val="120008"/>
              </a:lnSpc>
              <a:spcBef>
                <a:spcPts val="0"/>
              </a:spcBef>
              <a:spcAft>
                <a:spcPts val="0"/>
              </a:spcAft>
              <a:buClr>
                <a:srgbClr val="000000"/>
              </a:buClr>
              <a:buSzPts val="2399"/>
              <a:buFont typeface="Arial"/>
              <a:buNone/>
            </a:pPr>
            <a:r>
              <a:rPr lang="en-US" sz="2399" b="1" i="0" u="none" strike="noStrike" cap="none">
                <a:solidFill>
                  <a:srgbClr val="363252"/>
                </a:solidFill>
                <a:latin typeface="Georgia"/>
                <a:ea typeface="Georgia"/>
                <a:cs typeface="Georgia"/>
                <a:sym typeface="Georgia"/>
              </a:rPr>
              <a:t>Presentation By: Filiz Zeybek-Guven and Deniz Ismailoff </a:t>
            </a:r>
            <a:endParaRPr sz="1400" b="1" i="0" u="none" strike="noStrike" cap="none">
              <a:solidFill>
                <a:srgbClr val="000000"/>
              </a:solidFill>
              <a:latin typeface="Georgia"/>
              <a:ea typeface="Georgia"/>
              <a:cs typeface="Georgia"/>
              <a:sym typeface="Georgia"/>
            </a:endParaRPr>
          </a:p>
        </p:txBody>
      </p:sp>
      <p:sp>
        <p:nvSpPr>
          <p:cNvPr id="92" name="Google Shape;92;p1"/>
          <p:cNvSpPr txBox="1"/>
          <p:nvPr/>
        </p:nvSpPr>
        <p:spPr>
          <a:xfrm>
            <a:off x="316450" y="1341604"/>
            <a:ext cx="1851900" cy="21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 name="Google Shape;93;p1"/>
          <p:cNvPicPr preferRelativeResize="0"/>
          <p:nvPr/>
        </p:nvPicPr>
        <p:blipFill rotWithShape="1">
          <a:blip r:embed="rId4">
            <a:alphaModFix/>
          </a:blip>
          <a:srcRect/>
          <a:stretch/>
        </p:blipFill>
        <p:spPr>
          <a:xfrm>
            <a:off x="15010166" y="9804282"/>
            <a:ext cx="306709" cy="232716"/>
          </a:xfrm>
          <a:prstGeom prst="rect">
            <a:avLst/>
          </a:prstGeom>
          <a:noFill/>
          <a:ln>
            <a:noFill/>
          </a:ln>
        </p:spPr>
      </p:pic>
      <p:pic>
        <p:nvPicPr>
          <p:cNvPr id="94" name="Google Shape;94;p1"/>
          <p:cNvPicPr preferRelativeResize="0"/>
          <p:nvPr/>
        </p:nvPicPr>
        <p:blipFill rotWithShape="1">
          <a:blip r:embed="rId5">
            <a:alphaModFix/>
          </a:blip>
          <a:srcRect/>
          <a:stretch/>
        </p:blipFill>
        <p:spPr>
          <a:xfrm>
            <a:off x="15468766" y="9801664"/>
            <a:ext cx="264391" cy="237952"/>
          </a:xfrm>
          <a:prstGeom prst="rect">
            <a:avLst/>
          </a:prstGeom>
          <a:noFill/>
          <a:ln>
            <a:noFill/>
          </a:ln>
        </p:spPr>
      </p:pic>
      <p:pic>
        <p:nvPicPr>
          <p:cNvPr id="95" name="Google Shape;95;p1"/>
          <p:cNvPicPr preferRelativeResize="0"/>
          <p:nvPr/>
        </p:nvPicPr>
        <p:blipFill rotWithShape="1">
          <a:blip r:embed="rId6">
            <a:alphaModFix/>
          </a:blip>
          <a:srcRect/>
          <a:stretch/>
        </p:blipFill>
        <p:spPr>
          <a:xfrm>
            <a:off x="14444977" y="9855231"/>
            <a:ext cx="225064" cy="130818"/>
          </a:xfrm>
          <a:prstGeom prst="rect">
            <a:avLst/>
          </a:prstGeom>
          <a:noFill/>
          <a:ln>
            <a:noFill/>
          </a:ln>
        </p:spPr>
      </p:pic>
      <p:pic>
        <p:nvPicPr>
          <p:cNvPr id="96" name="Google Shape;96;p1"/>
          <p:cNvPicPr preferRelativeResize="0"/>
          <p:nvPr/>
        </p:nvPicPr>
        <p:blipFill rotWithShape="1">
          <a:blip r:embed="rId7">
            <a:alphaModFix/>
          </a:blip>
          <a:srcRect/>
          <a:stretch/>
        </p:blipFill>
        <p:spPr>
          <a:xfrm>
            <a:off x="12738500" y="5946400"/>
            <a:ext cx="3370260" cy="2999700"/>
          </a:xfrm>
          <a:prstGeom prst="rect">
            <a:avLst/>
          </a:prstGeom>
          <a:noFill/>
          <a:ln w="19050" cap="flat" cmpd="sng">
            <a:solidFill>
              <a:srgbClr val="E06666"/>
            </a:solidFill>
            <a:prstDash val="solid"/>
            <a:round/>
            <a:headEnd type="none" w="sm" len="sm"/>
            <a:tailEnd type="none" w="sm" len="sm"/>
          </a:ln>
          <a:effectLst>
            <a:outerShdw blurRad="371475" dist="19050" dir="5400000" algn="bl" rotWithShape="0">
              <a:srgbClr val="7A72BD">
                <a:alpha val="49803"/>
              </a:srgbClr>
            </a:outerShdw>
          </a:effectLst>
        </p:spPr>
      </p:pic>
      <p:pic>
        <p:nvPicPr>
          <p:cNvPr id="97" name="Google Shape;97;p1"/>
          <p:cNvPicPr preferRelativeResize="0"/>
          <p:nvPr/>
        </p:nvPicPr>
        <p:blipFill rotWithShape="1">
          <a:blip r:embed="rId8">
            <a:alphaModFix/>
          </a:blip>
          <a:srcRect/>
          <a:stretch/>
        </p:blipFill>
        <p:spPr>
          <a:xfrm>
            <a:off x="13594438" y="6308025"/>
            <a:ext cx="1551400" cy="873725"/>
          </a:xfrm>
          <a:prstGeom prst="rect">
            <a:avLst/>
          </a:prstGeom>
          <a:noFill/>
          <a:ln>
            <a:noFill/>
          </a:ln>
        </p:spPr>
      </p:pic>
      <p:pic>
        <p:nvPicPr>
          <p:cNvPr id="98" name="Google Shape;98;p1"/>
          <p:cNvPicPr preferRelativeResize="0"/>
          <p:nvPr/>
        </p:nvPicPr>
        <p:blipFill rotWithShape="1">
          <a:blip r:embed="rId9">
            <a:alphaModFix/>
          </a:blip>
          <a:srcRect/>
          <a:stretch/>
        </p:blipFill>
        <p:spPr>
          <a:xfrm>
            <a:off x="562456" y="8694735"/>
            <a:ext cx="766500" cy="766500"/>
          </a:xfrm>
          <a:prstGeom prst="rect">
            <a:avLst/>
          </a:prstGeom>
          <a:noFill/>
          <a:ln>
            <a:noFill/>
          </a:ln>
        </p:spPr>
      </p:pic>
      <p:sp>
        <p:nvSpPr>
          <p:cNvPr id="99" name="Google Shape;99;p1"/>
          <p:cNvSpPr txBox="1"/>
          <p:nvPr/>
        </p:nvSpPr>
        <p:spPr>
          <a:xfrm flipH="1">
            <a:off x="103150" y="8977900"/>
            <a:ext cx="1851900" cy="538800"/>
          </a:xfrm>
          <a:prstGeom prst="rect">
            <a:avLst/>
          </a:prstGeom>
          <a:noFill/>
          <a:ln>
            <a:noFill/>
          </a:ln>
        </p:spPr>
        <p:txBody>
          <a:bodyPr spcFirstLastPara="1" wrap="square" lIns="91425" tIns="91425" rIns="91425" bIns="91425" anchor="t" anchorCtr="0">
            <a:spAutoFit/>
          </a:bodyPr>
          <a:lstStyle/>
          <a:p>
            <a:pPr marL="0" marR="0" lvl="0" indent="0" algn="l" rtl="0">
              <a:lnSpc>
                <a:spcPct val="250909"/>
              </a:lnSpc>
              <a:spcBef>
                <a:spcPts val="0"/>
              </a:spcBef>
              <a:spcAft>
                <a:spcPts val="0"/>
              </a:spcAft>
              <a:buClr>
                <a:srgbClr val="000000"/>
              </a:buClr>
              <a:buSzPts val="2300"/>
              <a:buFont typeface="Arial"/>
              <a:buNone/>
            </a:pPr>
            <a:r>
              <a:rPr lang="en-US" sz="2300" b="0" i="0" u="none" strike="noStrike" cap="none" dirty="0">
                <a:solidFill>
                  <a:srgbClr val="363252"/>
                </a:solidFill>
                <a:latin typeface="Courier Prime"/>
                <a:ea typeface="Courier Prime"/>
                <a:cs typeface="Courier Prime"/>
                <a:sym typeface="Courier Prime"/>
              </a:rPr>
              <a:t> Browser</a:t>
            </a:r>
            <a:endParaRPr sz="2300" b="0" i="0" u="none" strike="noStrike" cap="none" dirty="0">
              <a:solidFill>
                <a:srgbClr val="363252"/>
              </a:solidFill>
              <a:latin typeface="Courier Prime"/>
              <a:ea typeface="Courier Prime"/>
              <a:cs typeface="Courier Prime"/>
              <a:sym typeface="Courier Prime"/>
            </a:endParaRPr>
          </a:p>
        </p:txBody>
      </p:sp>
      <p:sp>
        <p:nvSpPr>
          <p:cNvPr id="100" name="Google Shape;100;p1"/>
          <p:cNvSpPr txBox="1"/>
          <p:nvPr/>
        </p:nvSpPr>
        <p:spPr>
          <a:xfrm flipH="1">
            <a:off x="-114950" y="4133250"/>
            <a:ext cx="2425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txBox="1"/>
          <p:nvPr/>
        </p:nvSpPr>
        <p:spPr>
          <a:xfrm>
            <a:off x="15468775" y="0"/>
            <a:ext cx="11694300" cy="538800"/>
          </a:xfrm>
          <a:prstGeom prst="rect">
            <a:avLst/>
          </a:prstGeom>
          <a:noFill/>
          <a:ln>
            <a:noFill/>
          </a:ln>
        </p:spPr>
        <p:txBody>
          <a:bodyPr spcFirstLastPara="1" wrap="square" lIns="91425" tIns="91425" rIns="91425" bIns="91425" anchor="t" anchorCtr="0">
            <a:spAutoFit/>
          </a:bodyPr>
          <a:lstStyle/>
          <a:p>
            <a:pPr marL="0" marR="0" lvl="0" indent="0" algn="l" rtl="0">
              <a:lnSpc>
                <a:spcPct val="250909"/>
              </a:lnSpc>
              <a:spcBef>
                <a:spcPts val="0"/>
              </a:spcBef>
              <a:spcAft>
                <a:spcPts val="0"/>
              </a:spcAft>
              <a:buClr>
                <a:srgbClr val="000000"/>
              </a:buClr>
              <a:buSzPts val="2300"/>
              <a:buFont typeface="Arial"/>
              <a:buNone/>
            </a:pPr>
            <a:endParaRPr sz="2300" b="0" i="0" u="none" strike="noStrike" cap="none">
              <a:solidFill>
                <a:srgbClr val="363252"/>
              </a:solidFill>
              <a:latin typeface="Courier Prime"/>
              <a:ea typeface="Courier Prime"/>
              <a:cs typeface="Courier Prime"/>
              <a:sym typeface="Courier Prim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Shape 294"/>
        <p:cNvGrpSpPr/>
        <p:nvPr/>
      </p:nvGrpSpPr>
      <p:grpSpPr>
        <a:xfrm>
          <a:off x="0" y="0"/>
          <a:ext cx="0" cy="0"/>
          <a:chOff x="0" y="0"/>
          <a:chExt cx="0" cy="0"/>
        </a:xfrm>
      </p:grpSpPr>
      <p:sp>
        <p:nvSpPr>
          <p:cNvPr id="295" name="Google Shape;295;p9"/>
          <p:cNvSpPr/>
          <p:nvPr/>
        </p:nvSpPr>
        <p:spPr>
          <a:xfrm>
            <a:off x="281775" y="1864600"/>
            <a:ext cx="5494303" cy="4797390"/>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9"/>
          <p:cNvPicPr preferRelativeResize="0"/>
          <p:nvPr/>
        </p:nvPicPr>
        <p:blipFill rotWithShape="1">
          <a:blip r:embed="rId3">
            <a:alphaModFix/>
          </a:blip>
          <a:srcRect/>
          <a:stretch/>
        </p:blipFill>
        <p:spPr>
          <a:xfrm>
            <a:off x="1347383" y="3934031"/>
            <a:ext cx="279065" cy="279065"/>
          </a:xfrm>
          <a:prstGeom prst="rect">
            <a:avLst/>
          </a:prstGeom>
          <a:noFill/>
          <a:ln>
            <a:noFill/>
          </a:ln>
        </p:spPr>
      </p:pic>
      <p:pic>
        <p:nvPicPr>
          <p:cNvPr id="297" name="Google Shape;297;p9"/>
          <p:cNvPicPr preferRelativeResize="0"/>
          <p:nvPr/>
        </p:nvPicPr>
        <p:blipFill rotWithShape="1">
          <a:blip r:embed="rId3">
            <a:alphaModFix/>
          </a:blip>
          <a:srcRect/>
          <a:stretch/>
        </p:blipFill>
        <p:spPr>
          <a:xfrm>
            <a:off x="1747187" y="3934031"/>
            <a:ext cx="279065" cy="279065"/>
          </a:xfrm>
          <a:prstGeom prst="rect">
            <a:avLst/>
          </a:prstGeom>
          <a:noFill/>
          <a:ln>
            <a:noFill/>
          </a:ln>
        </p:spPr>
      </p:pic>
      <p:pic>
        <p:nvPicPr>
          <p:cNvPr id="298" name="Google Shape;298;p9"/>
          <p:cNvPicPr preferRelativeResize="0"/>
          <p:nvPr/>
        </p:nvPicPr>
        <p:blipFill rotWithShape="1">
          <a:blip r:embed="rId3">
            <a:alphaModFix/>
          </a:blip>
          <a:srcRect/>
          <a:stretch/>
        </p:blipFill>
        <p:spPr>
          <a:xfrm>
            <a:off x="2146991" y="3934031"/>
            <a:ext cx="279065" cy="279065"/>
          </a:xfrm>
          <a:prstGeom prst="rect">
            <a:avLst/>
          </a:prstGeom>
          <a:noFill/>
          <a:ln>
            <a:noFill/>
          </a:ln>
        </p:spPr>
      </p:pic>
      <p:sp>
        <p:nvSpPr>
          <p:cNvPr id="299" name="Google Shape;299;p9"/>
          <p:cNvSpPr txBox="1"/>
          <p:nvPr/>
        </p:nvSpPr>
        <p:spPr>
          <a:xfrm>
            <a:off x="2147000" y="232325"/>
            <a:ext cx="13020000" cy="754200"/>
          </a:xfrm>
          <a:prstGeom prst="rect">
            <a:avLst/>
          </a:prstGeom>
          <a:noFill/>
          <a:ln>
            <a:noFill/>
          </a:ln>
          <a:effectLst>
            <a:outerShdw blurRad="57150" dist="19050" dir="5400000" algn="bl" rotWithShape="0">
              <a:srgbClr val="000000">
                <a:alpha val="49803"/>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900"/>
              <a:buFont typeface="Arial"/>
              <a:buNone/>
            </a:pPr>
            <a:r>
              <a:rPr lang="en-US" sz="4900" b="1" i="0" u="none" strike="noStrike" cap="none">
                <a:solidFill>
                  <a:schemeClr val="dk1"/>
                </a:solidFill>
                <a:highlight>
                  <a:schemeClr val="lt1"/>
                </a:highlight>
                <a:latin typeface="Georgia"/>
                <a:ea typeface="Georgia"/>
                <a:cs typeface="Georgia"/>
                <a:sym typeface="Georgia"/>
              </a:rPr>
              <a:t>Classroom Confidentiality</a:t>
            </a:r>
            <a:endParaRPr sz="1800" b="0" i="0" u="none" strike="noStrike" cap="none">
              <a:solidFill>
                <a:srgbClr val="000000"/>
              </a:solidFill>
              <a:highlight>
                <a:schemeClr val="lt1"/>
              </a:highlight>
              <a:latin typeface="Arial"/>
              <a:ea typeface="Arial"/>
              <a:cs typeface="Arial"/>
              <a:sym typeface="Arial"/>
            </a:endParaRPr>
          </a:p>
        </p:txBody>
      </p:sp>
      <p:sp>
        <p:nvSpPr>
          <p:cNvPr id="300" name="Google Shape;300;p9"/>
          <p:cNvSpPr/>
          <p:nvPr/>
        </p:nvSpPr>
        <p:spPr>
          <a:xfrm>
            <a:off x="-208900" y="9973301"/>
            <a:ext cx="18880382" cy="11074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sp>
        <p:nvSpPr>
          <p:cNvPr id="301" name="Google Shape;301;p9"/>
          <p:cNvSpPr txBox="1"/>
          <p:nvPr/>
        </p:nvSpPr>
        <p:spPr>
          <a:xfrm>
            <a:off x="15884100" y="10565700"/>
            <a:ext cx="2151900" cy="3387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2200"/>
              <a:buFont typeface="Arial"/>
              <a:buNone/>
            </a:pPr>
            <a:r>
              <a:rPr lang="en-US" sz="2200" b="0" i="0" u="none" strike="noStrike" cap="none">
                <a:solidFill>
                  <a:srgbClr val="FFF7F7"/>
                </a:solidFill>
                <a:latin typeface="Courier Prime"/>
                <a:ea typeface="Courier Prime"/>
                <a:cs typeface="Courier Prime"/>
                <a:sym typeface="Courier Prime"/>
              </a:rPr>
              <a:t>12:01 PM</a:t>
            </a:r>
            <a:endParaRPr sz="1400" b="0" i="0" u="none" strike="noStrike" cap="none">
              <a:solidFill>
                <a:srgbClr val="000000"/>
              </a:solidFill>
              <a:latin typeface="Arial"/>
              <a:ea typeface="Arial"/>
              <a:cs typeface="Arial"/>
              <a:sym typeface="Arial"/>
            </a:endParaRPr>
          </a:p>
        </p:txBody>
      </p:sp>
      <p:pic>
        <p:nvPicPr>
          <p:cNvPr id="302" name="Google Shape;302;p9"/>
          <p:cNvPicPr preferRelativeResize="0"/>
          <p:nvPr/>
        </p:nvPicPr>
        <p:blipFill rotWithShape="1">
          <a:blip r:embed="rId4">
            <a:alphaModFix/>
          </a:blip>
          <a:srcRect/>
          <a:stretch/>
        </p:blipFill>
        <p:spPr>
          <a:xfrm>
            <a:off x="15002641" y="10664782"/>
            <a:ext cx="306709" cy="232716"/>
          </a:xfrm>
          <a:prstGeom prst="rect">
            <a:avLst/>
          </a:prstGeom>
          <a:noFill/>
          <a:ln>
            <a:noFill/>
          </a:ln>
        </p:spPr>
      </p:pic>
      <p:pic>
        <p:nvPicPr>
          <p:cNvPr id="303" name="Google Shape;303;p9"/>
          <p:cNvPicPr preferRelativeResize="0"/>
          <p:nvPr/>
        </p:nvPicPr>
        <p:blipFill rotWithShape="1">
          <a:blip r:embed="rId5">
            <a:alphaModFix/>
          </a:blip>
          <a:srcRect/>
          <a:stretch/>
        </p:blipFill>
        <p:spPr>
          <a:xfrm>
            <a:off x="15576953" y="10666452"/>
            <a:ext cx="264391" cy="237952"/>
          </a:xfrm>
          <a:prstGeom prst="rect">
            <a:avLst/>
          </a:prstGeom>
          <a:noFill/>
          <a:ln>
            <a:noFill/>
          </a:ln>
        </p:spPr>
      </p:pic>
      <p:pic>
        <p:nvPicPr>
          <p:cNvPr id="304" name="Google Shape;304;p9"/>
          <p:cNvPicPr preferRelativeResize="0"/>
          <p:nvPr/>
        </p:nvPicPr>
        <p:blipFill rotWithShape="1">
          <a:blip r:embed="rId6">
            <a:alphaModFix/>
          </a:blip>
          <a:srcRect/>
          <a:stretch/>
        </p:blipFill>
        <p:spPr>
          <a:xfrm>
            <a:off x="14407502" y="10632306"/>
            <a:ext cx="225064" cy="130818"/>
          </a:xfrm>
          <a:prstGeom prst="rect">
            <a:avLst/>
          </a:prstGeom>
          <a:noFill/>
          <a:ln>
            <a:noFill/>
          </a:ln>
        </p:spPr>
      </p:pic>
      <p:sp>
        <p:nvSpPr>
          <p:cNvPr id="305" name="Google Shape;305;p9"/>
          <p:cNvSpPr/>
          <p:nvPr/>
        </p:nvSpPr>
        <p:spPr>
          <a:xfrm>
            <a:off x="12074850" y="1995775"/>
            <a:ext cx="5494303" cy="4908742"/>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9"/>
          <p:cNvSpPr/>
          <p:nvPr/>
        </p:nvSpPr>
        <p:spPr>
          <a:xfrm>
            <a:off x="6178313" y="5230050"/>
            <a:ext cx="5494303" cy="4542210"/>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7" name="Google Shape;307;p9"/>
          <p:cNvCxnSpPr/>
          <p:nvPr/>
        </p:nvCxnSpPr>
        <p:spPr>
          <a:xfrm>
            <a:off x="6835550" y="2782950"/>
            <a:ext cx="1854900" cy="1611300"/>
          </a:xfrm>
          <a:prstGeom prst="straightConnector1">
            <a:avLst/>
          </a:prstGeom>
          <a:noFill/>
          <a:ln w="76200" cap="flat" cmpd="sng">
            <a:solidFill>
              <a:schemeClr val="dk2"/>
            </a:solidFill>
            <a:prstDash val="solid"/>
            <a:round/>
            <a:headEnd type="none" w="sm" len="sm"/>
            <a:tailEnd type="triangle" w="med" len="med"/>
          </a:ln>
        </p:spPr>
      </p:cxnSp>
      <p:cxnSp>
        <p:nvCxnSpPr>
          <p:cNvPr id="308" name="Google Shape;308;p9"/>
          <p:cNvCxnSpPr/>
          <p:nvPr/>
        </p:nvCxnSpPr>
        <p:spPr>
          <a:xfrm rot="10800000" flipH="1">
            <a:off x="9164338" y="2820450"/>
            <a:ext cx="1873800" cy="1536300"/>
          </a:xfrm>
          <a:prstGeom prst="straightConnector1">
            <a:avLst/>
          </a:prstGeom>
          <a:noFill/>
          <a:ln w="76200" cap="flat" cmpd="sng">
            <a:solidFill>
              <a:schemeClr val="dk2"/>
            </a:solidFill>
            <a:prstDash val="solid"/>
            <a:round/>
            <a:headEnd type="none" w="sm" len="sm"/>
            <a:tailEnd type="triangle" w="med" len="med"/>
          </a:ln>
        </p:spPr>
      </p:cxnSp>
      <p:cxnSp>
        <p:nvCxnSpPr>
          <p:cNvPr id="309" name="Google Shape;309;p9"/>
          <p:cNvCxnSpPr/>
          <p:nvPr/>
        </p:nvCxnSpPr>
        <p:spPr>
          <a:xfrm>
            <a:off x="7226538" y="2222125"/>
            <a:ext cx="3385200" cy="18600"/>
          </a:xfrm>
          <a:prstGeom prst="straightConnector1">
            <a:avLst/>
          </a:prstGeom>
          <a:noFill/>
          <a:ln w="76200" cap="flat" cmpd="sng">
            <a:solidFill>
              <a:schemeClr val="dk2"/>
            </a:solidFill>
            <a:prstDash val="solid"/>
            <a:round/>
            <a:headEnd type="none" w="sm" len="sm"/>
            <a:tailEnd type="triangle" w="med" len="med"/>
          </a:ln>
        </p:spPr>
      </p:cxnSp>
      <p:cxnSp>
        <p:nvCxnSpPr>
          <p:cNvPr id="310" name="Google Shape;310;p9"/>
          <p:cNvCxnSpPr/>
          <p:nvPr/>
        </p:nvCxnSpPr>
        <p:spPr>
          <a:xfrm rot="10800000">
            <a:off x="7226550" y="2222125"/>
            <a:ext cx="3385200" cy="18600"/>
          </a:xfrm>
          <a:prstGeom prst="straightConnector1">
            <a:avLst/>
          </a:prstGeom>
          <a:noFill/>
          <a:ln w="76200" cap="flat" cmpd="sng">
            <a:solidFill>
              <a:schemeClr val="dk2"/>
            </a:solidFill>
            <a:prstDash val="solid"/>
            <a:round/>
            <a:headEnd type="none" w="sm" len="sm"/>
            <a:tailEnd type="triangle" w="med" len="med"/>
          </a:ln>
        </p:spPr>
      </p:cxnSp>
      <p:pic>
        <p:nvPicPr>
          <p:cNvPr id="311" name="Google Shape;311;p9"/>
          <p:cNvPicPr preferRelativeResize="0"/>
          <p:nvPr/>
        </p:nvPicPr>
        <p:blipFill rotWithShape="1">
          <a:blip r:embed="rId7">
            <a:alphaModFix/>
          </a:blip>
          <a:srcRect/>
          <a:stretch/>
        </p:blipFill>
        <p:spPr>
          <a:xfrm>
            <a:off x="12292525" y="2299461"/>
            <a:ext cx="5019675" cy="4301375"/>
          </a:xfrm>
          <a:prstGeom prst="rect">
            <a:avLst/>
          </a:prstGeom>
          <a:noFill/>
          <a:ln>
            <a:noFill/>
          </a:ln>
        </p:spPr>
      </p:pic>
      <p:pic>
        <p:nvPicPr>
          <p:cNvPr id="312" name="Google Shape;312;p9"/>
          <p:cNvPicPr preferRelativeResize="0"/>
          <p:nvPr/>
        </p:nvPicPr>
        <p:blipFill rotWithShape="1">
          <a:blip r:embed="rId8">
            <a:alphaModFix/>
          </a:blip>
          <a:srcRect/>
          <a:stretch/>
        </p:blipFill>
        <p:spPr>
          <a:xfrm>
            <a:off x="6583238" y="5492775"/>
            <a:ext cx="4684426" cy="4016749"/>
          </a:xfrm>
          <a:prstGeom prst="rect">
            <a:avLst/>
          </a:prstGeom>
          <a:noFill/>
          <a:ln>
            <a:noFill/>
          </a:ln>
        </p:spPr>
      </p:pic>
      <p:pic>
        <p:nvPicPr>
          <p:cNvPr id="313" name="Google Shape;313;p9"/>
          <p:cNvPicPr preferRelativeResize="0"/>
          <p:nvPr/>
        </p:nvPicPr>
        <p:blipFill rotWithShape="1">
          <a:blip r:embed="rId9">
            <a:alphaModFix/>
          </a:blip>
          <a:srcRect/>
          <a:stretch/>
        </p:blipFill>
        <p:spPr>
          <a:xfrm>
            <a:off x="509125" y="2169087"/>
            <a:ext cx="4866350" cy="4188425"/>
          </a:xfrm>
          <a:prstGeom prst="rect">
            <a:avLst/>
          </a:prstGeom>
          <a:noFill/>
          <a:ln>
            <a:noFill/>
          </a:ln>
        </p:spPr>
      </p:pic>
      <p:sp>
        <p:nvSpPr>
          <p:cNvPr id="314" name="Google Shape;314;p9"/>
          <p:cNvSpPr txBox="1"/>
          <p:nvPr/>
        </p:nvSpPr>
        <p:spPr>
          <a:xfrm>
            <a:off x="16000450" y="9434625"/>
            <a:ext cx="2151900" cy="4464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0"/>
              </a:spcBef>
              <a:spcAft>
                <a:spcPts val="0"/>
              </a:spcAft>
              <a:buClr>
                <a:schemeClr val="dk1"/>
              </a:buClr>
              <a:buSzPts val="1100"/>
              <a:buFont typeface="Arial"/>
              <a:buNone/>
            </a:pPr>
            <a:r>
              <a:rPr lang="en-US" sz="1700" b="1" i="0" u="none" strike="noStrike" cap="none">
                <a:solidFill>
                  <a:schemeClr val="dk1"/>
                </a:solidFill>
                <a:latin typeface="Georgia"/>
                <a:ea typeface="Georgia"/>
                <a:cs typeface="Georgia"/>
                <a:sym typeface="Georgia"/>
              </a:rPr>
              <a:t>(Reddy, 2019)</a:t>
            </a:r>
            <a:endParaRPr sz="1900" b="1" i="0" u="none" strike="noStrike" cap="none">
              <a:solidFill>
                <a:srgbClr val="000000"/>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A72BD"/>
        </a:solidFill>
        <a:effectLst/>
      </p:bgPr>
    </p:bg>
    <p:spTree>
      <p:nvGrpSpPr>
        <p:cNvPr id="1" name="Shape 318"/>
        <p:cNvGrpSpPr/>
        <p:nvPr/>
      </p:nvGrpSpPr>
      <p:grpSpPr>
        <a:xfrm>
          <a:off x="0" y="0"/>
          <a:ext cx="0" cy="0"/>
          <a:chOff x="0" y="0"/>
          <a:chExt cx="0" cy="0"/>
        </a:xfrm>
      </p:grpSpPr>
      <p:pic>
        <p:nvPicPr>
          <p:cNvPr id="319" name="Google Shape;319;gefadf782c1_0_150"/>
          <p:cNvPicPr preferRelativeResize="0"/>
          <p:nvPr/>
        </p:nvPicPr>
        <p:blipFill rotWithShape="1">
          <a:blip r:embed="rId3">
            <a:alphaModFix/>
          </a:blip>
          <a:srcRect/>
          <a:stretch/>
        </p:blipFill>
        <p:spPr>
          <a:xfrm>
            <a:off x="13246081" y="-72751"/>
            <a:ext cx="5603893" cy="5603893"/>
          </a:xfrm>
          <a:prstGeom prst="rect">
            <a:avLst/>
          </a:prstGeom>
          <a:noFill/>
          <a:ln>
            <a:noFill/>
          </a:ln>
        </p:spPr>
      </p:pic>
      <p:grpSp>
        <p:nvGrpSpPr>
          <p:cNvPr id="320" name="Google Shape;320;gefadf782c1_0_150"/>
          <p:cNvGrpSpPr/>
          <p:nvPr/>
        </p:nvGrpSpPr>
        <p:grpSpPr>
          <a:xfrm>
            <a:off x="12012543" y="2729195"/>
            <a:ext cx="6155014" cy="5753598"/>
            <a:chOff x="0" y="2006343"/>
            <a:chExt cx="37893491" cy="54182759"/>
          </a:xfrm>
        </p:grpSpPr>
        <p:sp>
          <p:nvSpPr>
            <p:cNvPr id="321" name="Google Shape;321;gefadf782c1_0_150"/>
            <p:cNvSpPr/>
            <p:nvPr/>
          </p:nvSpPr>
          <p:spPr>
            <a:xfrm>
              <a:off x="72395" y="2006343"/>
              <a:ext cx="35766339" cy="54176028"/>
            </a:xfrm>
            <a:custGeom>
              <a:avLst/>
              <a:gdLst/>
              <a:ahLst/>
              <a:cxnLst/>
              <a:rect l="l" t="t" r="r" b="b"/>
              <a:pathLst>
                <a:path w="37748712" h="56109979" extrusionOk="0">
                  <a:moveTo>
                    <a:pt x="0" y="0"/>
                  </a:moveTo>
                  <a:lnTo>
                    <a:pt x="37748712" y="0"/>
                  </a:lnTo>
                  <a:lnTo>
                    <a:pt x="37748712" y="56109979"/>
                  </a:lnTo>
                  <a:lnTo>
                    <a:pt x="0" y="56109979"/>
                  </a:lnTo>
                  <a:lnTo>
                    <a:pt x="0" y="0"/>
                  </a:lnTo>
                  <a:close/>
                </a:path>
              </a:pathLst>
            </a:custGeom>
            <a:solidFill>
              <a:srgbClr val="FFFFFF"/>
            </a:solidFill>
            <a:ln>
              <a:noFill/>
            </a:ln>
          </p:spPr>
        </p:sp>
        <p:sp>
          <p:nvSpPr>
            <p:cNvPr id="322" name="Google Shape;322;gefadf782c1_0_150"/>
            <p:cNvSpPr/>
            <p:nvPr/>
          </p:nvSpPr>
          <p:spPr>
            <a:xfrm>
              <a:off x="0" y="2465806"/>
              <a:ext cx="37893491" cy="53723296"/>
            </a:xfrm>
            <a:custGeom>
              <a:avLst/>
              <a:gdLst/>
              <a:ahLst/>
              <a:cxnLst/>
              <a:rect l="l" t="t" r="r" b="b"/>
              <a:pathLst>
                <a:path w="37893492" h="56254762" extrusionOk="0">
                  <a:moveTo>
                    <a:pt x="37748713" y="56109983"/>
                  </a:moveTo>
                  <a:lnTo>
                    <a:pt x="37893492" y="56109983"/>
                  </a:lnTo>
                  <a:lnTo>
                    <a:pt x="37893492" y="56254762"/>
                  </a:lnTo>
                  <a:lnTo>
                    <a:pt x="37748713" y="56254762"/>
                  </a:lnTo>
                  <a:lnTo>
                    <a:pt x="37748713" y="56109983"/>
                  </a:lnTo>
                  <a:close/>
                  <a:moveTo>
                    <a:pt x="0" y="144780"/>
                  </a:moveTo>
                  <a:lnTo>
                    <a:pt x="144780" y="144780"/>
                  </a:lnTo>
                  <a:lnTo>
                    <a:pt x="144780" y="56109983"/>
                  </a:lnTo>
                  <a:lnTo>
                    <a:pt x="0" y="56109983"/>
                  </a:lnTo>
                  <a:lnTo>
                    <a:pt x="0" y="144780"/>
                  </a:lnTo>
                  <a:close/>
                  <a:moveTo>
                    <a:pt x="0" y="56109983"/>
                  </a:moveTo>
                  <a:lnTo>
                    <a:pt x="144780" y="56109983"/>
                  </a:lnTo>
                  <a:lnTo>
                    <a:pt x="144780" y="56254762"/>
                  </a:lnTo>
                  <a:lnTo>
                    <a:pt x="0" y="56254762"/>
                  </a:lnTo>
                  <a:lnTo>
                    <a:pt x="0" y="56109983"/>
                  </a:lnTo>
                  <a:close/>
                  <a:moveTo>
                    <a:pt x="37748713" y="144780"/>
                  </a:moveTo>
                  <a:lnTo>
                    <a:pt x="37893492" y="144780"/>
                  </a:lnTo>
                  <a:lnTo>
                    <a:pt x="37893492" y="56109983"/>
                  </a:lnTo>
                  <a:lnTo>
                    <a:pt x="37748713" y="56109983"/>
                  </a:lnTo>
                  <a:lnTo>
                    <a:pt x="37748713" y="144780"/>
                  </a:lnTo>
                  <a:close/>
                  <a:moveTo>
                    <a:pt x="144780" y="56109983"/>
                  </a:moveTo>
                  <a:lnTo>
                    <a:pt x="37748713" y="56109983"/>
                  </a:lnTo>
                  <a:lnTo>
                    <a:pt x="37748713" y="56254762"/>
                  </a:lnTo>
                  <a:lnTo>
                    <a:pt x="144780" y="56254762"/>
                  </a:lnTo>
                  <a:lnTo>
                    <a:pt x="144780" y="56109983"/>
                  </a:lnTo>
                  <a:close/>
                  <a:moveTo>
                    <a:pt x="37748713" y="0"/>
                  </a:moveTo>
                  <a:lnTo>
                    <a:pt x="37893492" y="0"/>
                  </a:lnTo>
                  <a:lnTo>
                    <a:pt x="37893492" y="144780"/>
                  </a:lnTo>
                  <a:lnTo>
                    <a:pt x="37748713" y="144780"/>
                  </a:lnTo>
                  <a:lnTo>
                    <a:pt x="37748713" y="0"/>
                  </a:lnTo>
                  <a:close/>
                  <a:moveTo>
                    <a:pt x="0" y="0"/>
                  </a:moveTo>
                  <a:lnTo>
                    <a:pt x="144780" y="0"/>
                  </a:lnTo>
                  <a:lnTo>
                    <a:pt x="144780" y="144780"/>
                  </a:lnTo>
                  <a:lnTo>
                    <a:pt x="0" y="144780"/>
                  </a:lnTo>
                  <a:lnTo>
                    <a:pt x="0" y="0"/>
                  </a:lnTo>
                  <a:close/>
                  <a:moveTo>
                    <a:pt x="144780" y="0"/>
                  </a:moveTo>
                  <a:lnTo>
                    <a:pt x="37748713" y="0"/>
                  </a:lnTo>
                  <a:lnTo>
                    <a:pt x="37748713" y="144780"/>
                  </a:lnTo>
                  <a:lnTo>
                    <a:pt x="144780" y="144780"/>
                  </a:lnTo>
                  <a:lnTo>
                    <a:pt x="144780" y="0"/>
                  </a:lnTo>
                  <a:close/>
                </a:path>
              </a:pathLst>
            </a:custGeom>
            <a:solidFill>
              <a:srgbClr val="F57E9A"/>
            </a:solidFill>
            <a:ln>
              <a:noFill/>
            </a:ln>
          </p:spPr>
        </p:sp>
      </p:grpSp>
      <p:pic>
        <p:nvPicPr>
          <p:cNvPr id="323" name="Google Shape;323;gefadf782c1_0_150"/>
          <p:cNvPicPr preferRelativeResize="0"/>
          <p:nvPr/>
        </p:nvPicPr>
        <p:blipFill rotWithShape="1">
          <a:blip r:embed="rId4">
            <a:alphaModFix/>
          </a:blip>
          <a:srcRect/>
          <a:stretch/>
        </p:blipFill>
        <p:spPr>
          <a:xfrm>
            <a:off x="12258769" y="2960722"/>
            <a:ext cx="537931" cy="107586"/>
          </a:xfrm>
          <a:prstGeom prst="rect">
            <a:avLst/>
          </a:prstGeom>
          <a:noFill/>
          <a:ln>
            <a:noFill/>
          </a:ln>
        </p:spPr>
      </p:pic>
      <p:sp>
        <p:nvSpPr>
          <p:cNvPr id="324" name="Google Shape;324;gefadf782c1_0_150"/>
          <p:cNvSpPr/>
          <p:nvPr/>
        </p:nvSpPr>
        <p:spPr>
          <a:xfrm>
            <a:off x="1009375" y="2506950"/>
            <a:ext cx="10183928" cy="5915544"/>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efadf782c1_0_150"/>
          <p:cNvSpPr/>
          <p:nvPr/>
        </p:nvSpPr>
        <p:spPr>
          <a:xfrm>
            <a:off x="1366700" y="2849174"/>
            <a:ext cx="9579726" cy="5275274"/>
          </a:xfrm>
          <a:custGeom>
            <a:avLst/>
            <a:gdLst/>
            <a:ahLst/>
            <a:cxnLst/>
            <a:rect l="l" t="t" r="r" b="b"/>
            <a:pathLst>
              <a:path w="3474062" h="1855857" extrusionOk="0">
                <a:moveTo>
                  <a:pt x="3349601" y="1855857"/>
                </a:moveTo>
                <a:lnTo>
                  <a:pt x="124460" y="1855857"/>
                </a:lnTo>
                <a:cubicBezTo>
                  <a:pt x="55880" y="1855857"/>
                  <a:pt x="0" y="1799977"/>
                  <a:pt x="0" y="1731397"/>
                </a:cubicBezTo>
                <a:lnTo>
                  <a:pt x="0" y="124460"/>
                </a:lnTo>
                <a:cubicBezTo>
                  <a:pt x="0" y="55880"/>
                  <a:pt x="55880" y="0"/>
                  <a:pt x="124460" y="0"/>
                </a:cubicBezTo>
                <a:lnTo>
                  <a:pt x="3349602" y="0"/>
                </a:lnTo>
                <a:cubicBezTo>
                  <a:pt x="3418182" y="0"/>
                  <a:pt x="3474062" y="55880"/>
                  <a:pt x="3474062" y="124460"/>
                </a:cubicBezTo>
                <a:lnTo>
                  <a:pt x="3474062" y="1731397"/>
                </a:lnTo>
                <a:cubicBezTo>
                  <a:pt x="3474062" y="1799977"/>
                  <a:pt x="3418182" y="1855857"/>
                  <a:pt x="3349602" y="18558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6" name="Google Shape;326;gefadf782c1_0_150"/>
          <p:cNvCxnSpPr/>
          <p:nvPr/>
        </p:nvCxnSpPr>
        <p:spPr>
          <a:xfrm>
            <a:off x="1406175" y="3944250"/>
            <a:ext cx="9579600" cy="12000"/>
          </a:xfrm>
          <a:prstGeom prst="straightConnector1">
            <a:avLst/>
          </a:prstGeom>
          <a:noFill/>
          <a:ln w="19050" cap="rnd" cmpd="sng">
            <a:solidFill>
              <a:srgbClr val="F57E9A"/>
            </a:solidFill>
            <a:prstDash val="solid"/>
            <a:round/>
            <a:headEnd type="none" w="sm" len="sm"/>
            <a:tailEnd type="none" w="sm" len="sm"/>
          </a:ln>
        </p:spPr>
      </p:cxnSp>
      <p:pic>
        <p:nvPicPr>
          <p:cNvPr id="327" name="Google Shape;327;gefadf782c1_0_150"/>
          <p:cNvPicPr preferRelativeResize="0"/>
          <p:nvPr/>
        </p:nvPicPr>
        <p:blipFill rotWithShape="1">
          <a:blip r:embed="rId5">
            <a:alphaModFix/>
          </a:blip>
          <a:srcRect/>
          <a:stretch/>
        </p:blipFill>
        <p:spPr>
          <a:xfrm>
            <a:off x="2064516" y="3532339"/>
            <a:ext cx="299889" cy="299889"/>
          </a:xfrm>
          <a:prstGeom prst="rect">
            <a:avLst/>
          </a:prstGeom>
          <a:noFill/>
          <a:ln>
            <a:noFill/>
          </a:ln>
        </p:spPr>
      </p:pic>
      <p:pic>
        <p:nvPicPr>
          <p:cNvPr id="328" name="Google Shape;328;gefadf782c1_0_150"/>
          <p:cNvPicPr preferRelativeResize="0"/>
          <p:nvPr/>
        </p:nvPicPr>
        <p:blipFill rotWithShape="1">
          <a:blip r:embed="rId5">
            <a:alphaModFix/>
          </a:blip>
          <a:srcRect/>
          <a:stretch/>
        </p:blipFill>
        <p:spPr>
          <a:xfrm>
            <a:off x="2512904" y="3532339"/>
            <a:ext cx="299889" cy="299889"/>
          </a:xfrm>
          <a:prstGeom prst="rect">
            <a:avLst/>
          </a:prstGeom>
          <a:noFill/>
          <a:ln>
            <a:noFill/>
          </a:ln>
        </p:spPr>
      </p:pic>
      <p:pic>
        <p:nvPicPr>
          <p:cNvPr id="329" name="Google Shape;329;gefadf782c1_0_150"/>
          <p:cNvPicPr preferRelativeResize="0"/>
          <p:nvPr/>
        </p:nvPicPr>
        <p:blipFill rotWithShape="1">
          <a:blip r:embed="rId5">
            <a:alphaModFix/>
          </a:blip>
          <a:srcRect/>
          <a:stretch/>
        </p:blipFill>
        <p:spPr>
          <a:xfrm>
            <a:off x="2961291" y="3532339"/>
            <a:ext cx="299889" cy="299889"/>
          </a:xfrm>
          <a:prstGeom prst="rect">
            <a:avLst/>
          </a:prstGeom>
          <a:noFill/>
          <a:ln>
            <a:noFill/>
          </a:ln>
        </p:spPr>
      </p:pic>
      <p:sp>
        <p:nvSpPr>
          <p:cNvPr id="330" name="Google Shape;330;gefadf782c1_0_150"/>
          <p:cNvSpPr txBox="1"/>
          <p:nvPr/>
        </p:nvSpPr>
        <p:spPr>
          <a:xfrm>
            <a:off x="2024175" y="3956250"/>
            <a:ext cx="8209800" cy="46023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2600" b="1" i="0" u="none" strike="noStrike" cap="none">
                <a:solidFill>
                  <a:srgbClr val="202124"/>
                </a:solidFill>
                <a:latin typeface="Georgia"/>
                <a:ea typeface="Georgia"/>
                <a:cs typeface="Georgia"/>
                <a:sym typeface="Georgia"/>
              </a:rPr>
              <a:t>Now it is your turn! </a:t>
            </a:r>
            <a:endParaRPr sz="2600" b="1" i="0" u="none" strike="noStrike" cap="none">
              <a:solidFill>
                <a:srgbClr val="202124"/>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1100"/>
              <a:buFont typeface="Arial"/>
              <a:buNone/>
            </a:pPr>
            <a:endParaRPr sz="26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1100"/>
              <a:buFont typeface="Arial"/>
              <a:buNone/>
            </a:pPr>
            <a:r>
              <a:rPr lang="en-US" sz="2600" b="1" i="0" u="none" strike="noStrike" cap="none">
                <a:solidFill>
                  <a:srgbClr val="202124"/>
                </a:solidFill>
                <a:latin typeface="Georgia"/>
                <a:ea typeface="Georgia"/>
                <a:cs typeface="Georgia"/>
                <a:sym typeface="Georgia"/>
              </a:rPr>
              <a:t>Please scan the QR code and take the quiz. </a:t>
            </a:r>
            <a:endParaRPr sz="26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1100"/>
              <a:buFont typeface="Arial"/>
              <a:buNone/>
            </a:pPr>
            <a:endParaRPr sz="26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1100"/>
              <a:buFont typeface="Arial"/>
              <a:buNone/>
            </a:pPr>
            <a:r>
              <a:rPr lang="en-US" sz="2600" b="1" i="0" u="none" strike="noStrike" cap="none">
                <a:solidFill>
                  <a:srgbClr val="202124"/>
                </a:solidFill>
                <a:latin typeface="Georgia"/>
                <a:ea typeface="Georgia"/>
                <a:cs typeface="Georgia"/>
                <a:sym typeface="Georgia"/>
              </a:rPr>
              <a:t>If you score 80% </a:t>
            </a:r>
            <a:r>
              <a:rPr lang="en-US" sz="2600" b="1">
                <a:solidFill>
                  <a:srgbClr val="202124"/>
                </a:solidFill>
                <a:latin typeface="Georgia"/>
                <a:ea typeface="Georgia"/>
                <a:cs typeface="Georgia"/>
                <a:sym typeface="Georgia"/>
              </a:rPr>
              <a:t>or </a:t>
            </a:r>
            <a:r>
              <a:rPr lang="en-US" sz="2600" b="1" i="0" u="none" strike="noStrike" cap="none">
                <a:solidFill>
                  <a:srgbClr val="202124"/>
                </a:solidFill>
                <a:latin typeface="Georgia"/>
                <a:ea typeface="Georgia"/>
                <a:cs typeface="Georgia"/>
                <a:sym typeface="Georgia"/>
              </a:rPr>
              <a:t>above, you pass!</a:t>
            </a:r>
            <a:endParaRPr sz="26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1100"/>
              <a:buFont typeface="Arial"/>
              <a:buNone/>
            </a:pPr>
            <a:endParaRPr sz="26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1100"/>
              <a:buFont typeface="Arial"/>
              <a:buNone/>
            </a:pPr>
            <a:r>
              <a:rPr lang="en-US" sz="2600" b="1" i="0" u="none" strike="noStrike" cap="none">
                <a:solidFill>
                  <a:srgbClr val="202124"/>
                </a:solidFill>
                <a:latin typeface="Georgia"/>
                <a:ea typeface="Georgia"/>
                <a:cs typeface="Georgia"/>
                <a:sym typeface="Georgia"/>
              </a:rPr>
              <a:t>Good luck! </a:t>
            </a:r>
            <a:endParaRPr sz="26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2600"/>
              <a:buFont typeface="Arial"/>
              <a:buNone/>
            </a:pPr>
            <a:endParaRPr sz="2600" b="1" i="0" u="none" strike="noStrike" cap="none">
              <a:solidFill>
                <a:srgbClr val="202124"/>
              </a:solidFill>
              <a:latin typeface="Georgia"/>
              <a:ea typeface="Georgia"/>
              <a:cs typeface="Georgia"/>
              <a:sym typeface="Georgia"/>
            </a:endParaRPr>
          </a:p>
        </p:txBody>
      </p:sp>
      <p:sp>
        <p:nvSpPr>
          <p:cNvPr id="331" name="Google Shape;331;gefadf782c1_0_150"/>
          <p:cNvSpPr txBox="1"/>
          <p:nvPr/>
        </p:nvSpPr>
        <p:spPr>
          <a:xfrm>
            <a:off x="780338" y="1001025"/>
            <a:ext cx="11153400" cy="1231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FFFFFF"/>
                </a:solidFill>
                <a:latin typeface="Georgia"/>
                <a:ea typeface="Georgia"/>
                <a:cs typeface="Georgia"/>
                <a:sym typeface="Georgia"/>
              </a:rPr>
              <a:t>Quiz</a:t>
            </a:r>
            <a:endParaRPr sz="8000" b="1" i="0" u="none" strike="noStrike" cap="none">
              <a:solidFill>
                <a:srgbClr val="FFFFFF"/>
              </a:solidFill>
              <a:latin typeface="Georgia"/>
              <a:ea typeface="Georgia"/>
              <a:cs typeface="Georgia"/>
              <a:sym typeface="Georgia"/>
            </a:endParaRPr>
          </a:p>
        </p:txBody>
      </p:sp>
      <p:sp>
        <p:nvSpPr>
          <p:cNvPr id="332" name="Google Shape;332;gefadf782c1_0_150"/>
          <p:cNvSpPr/>
          <p:nvPr/>
        </p:nvSpPr>
        <p:spPr>
          <a:xfrm>
            <a:off x="-228600" y="9642538"/>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333" name="Google Shape;333;gefadf782c1_0_150"/>
          <p:cNvPicPr preferRelativeResize="0"/>
          <p:nvPr/>
        </p:nvPicPr>
        <p:blipFill rotWithShape="1">
          <a:blip r:embed="rId6">
            <a:alphaModFix/>
          </a:blip>
          <a:srcRect/>
          <a:stretch/>
        </p:blipFill>
        <p:spPr>
          <a:xfrm>
            <a:off x="15010166" y="9804282"/>
            <a:ext cx="306709" cy="232716"/>
          </a:xfrm>
          <a:prstGeom prst="rect">
            <a:avLst/>
          </a:prstGeom>
          <a:noFill/>
          <a:ln>
            <a:noFill/>
          </a:ln>
        </p:spPr>
      </p:pic>
      <p:pic>
        <p:nvPicPr>
          <p:cNvPr id="334" name="Google Shape;334;gefadf782c1_0_150"/>
          <p:cNvPicPr preferRelativeResize="0"/>
          <p:nvPr/>
        </p:nvPicPr>
        <p:blipFill rotWithShape="1">
          <a:blip r:embed="rId7">
            <a:alphaModFix/>
          </a:blip>
          <a:srcRect/>
          <a:stretch/>
        </p:blipFill>
        <p:spPr>
          <a:xfrm>
            <a:off x="15468766" y="9801664"/>
            <a:ext cx="264391" cy="237952"/>
          </a:xfrm>
          <a:prstGeom prst="rect">
            <a:avLst/>
          </a:prstGeom>
          <a:noFill/>
          <a:ln>
            <a:noFill/>
          </a:ln>
        </p:spPr>
      </p:pic>
      <p:pic>
        <p:nvPicPr>
          <p:cNvPr id="335" name="Google Shape;335;gefadf782c1_0_150"/>
          <p:cNvPicPr preferRelativeResize="0"/>
          <p:nvPr/>
        </p:nvPicPr>
        <p:blipFill rotWithShape="1">
          <a:blip r:embed="rId8">
            <a:alphaModFix/>
          </a:blip>
          <a:srcRect/>
          <a:stretch/>
        </p:blipFill>
        <p:spPr>
          <a:xfrm>
            <a:off x="14444977" y="9855231"/>
            <a:ext cx="225064" cy="130818"/>
          </a:xfrm>
          <a:prstGeom prst="rect">
            <a:avLst/>
          </a:prstGeom>
          <a:noFill/>
          <a:ln>
            <a:noFill/>
          </a:ln>
        </p:spPr>
      </p:pic>
      <p:sp>
        <p:nvSpPr>
          <p:cNvPr id="336" name="Google Shape;336;gefadf782c1_0_150"/>
          <p:cNvSpPr txBox="1"/>
          <p:nvPr/>
        </p:nvSpPr>
        <p:spPr>
          <a:xfrm>
            <a:off x="14289375" y="4269050"/>
            <a:ext cx="7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7" name="Google Shape;337;gefadf782c1_0_150"/>
          <p:cNvSpPr txBox="1"/>
          <p:nvPr/>
        </p:nvSpPr>
        <p:spPr>
          <a:xfrm>
            <a:off x="14679250" y="7983825"/>
            <a:ext cx="124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8" name="Google Shape;338;gefadf782c1_0_150"/>
          <p:cNvSpPr txBox="1"/>
          <p:nvPr/>
        </p:nvSpPr>
        <p:spPr>
          <a:xfrm>
            <a:off x="11845075" y="8148775"/>
            <a:ext cx="863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39" name="Google Shape;339;gefadf782c1_0_150"/>
          <p:cNvPicPr preferRelativeResize="0"/>
          <p:nvPr/>
        </p:nvPicPr>
        <p:blipFill rotWithShape="1">
          <a:blip r:embed="rId9">
            <a:alphaModFix/>
          </a:blip>
          <a:srcRect/>
          <a:stretch/>
        </p:blipFill>
        <p:spPr>
          <a:xfrm>
            <a:off x="9730700" y="-676700"/>
            <a:ext cx="2749275" cy="1979025"/>
          </a:xfrm>
          <a:prstGeom prst="rect">
            <a:avLst/>
          </a:prstGeom>
          <a:noFill/>
          <a:ln>
            <a:noFill/>
          </a:ln>
        </p:spPr>
      </p:pic>
      <p:pic>
        <p:nvPicPr>
          <p:cNvPr id="340" name="Google Shape;340;gefadf782c1_0_150"/>
          <p:cNvPicPr preferRelativeResize="0"/>
          <p:nvPr/>
        </p:nvPicPr>
        <p:blipFill rotWithShape="1">
          <a:blip r:embed="rId10">
            <a:alphaModFix/>
          </a:blip>
          <a:srcRect/>
          <a:stretch/>
        </p:blipFill>
        <p:spPr>
          <a:xfrm>
            <a:off x="9368950" y="6652575"/>
            <a:ext cx="1331250" cy="1331250"/>
          </a:xfrm>
          <a:prstGeom prst="rect">
            <a:avLst/>
          </a:prstGeom>
          <a:noFill/>
          <a:ln>
            <a:noFill/>
          </a:ln>
        </p:spPr>
      </p:pic>
      <p:pic>
        <p:nvPicPr>
          <p:cNvPr id="341" name="Google Shape;341;gefadf782c1_0_150"/>
          <p:cNvPicPr preferRelativeResize="0"/>
          <p:nvPr/>
        </p:nvPicPr>
        <p:blipFill rotWithShape="1">
          <a:blip r:embed="rId11">
            <a:alphaModFix/>
          </a:blip>
          <a:srcRect/>
          <a:stretch/>
        </p:blipFill>
        <p:spPr>
          <a:xfrm>
            <a:off x="12722305" y="3191434"/>
            <a:ext cx="4594750" cy="47266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Shape 345"/>
        <p:cNvGrpSpPr/>
        <p:nvPr/>
      </p:nvGrpSpPr>
      <p:grpSpPr>
        <a:xfrm>
          <a:off x="0" y="0"/>
          <a:ext cx="0" cy="0"/>
          <a:chOff x="0" y="0"/>
          <a:chExt cx="0" cy="0"/>
        </a:xfrm>
      </p:grpSpPr>
      <p:pic>
        <p:nvPicPr>
          <p:cNvPr id="346" name="Google Shape;346;p17"/>
          <p:cNvPicPr preferRelativeResize="0"/>
          <p:nvPr/>
        </p:nvPicPr>
        <p:blipFill rotWithShape="1">
          <a:blip r:embed="rId3">
            <a:alphaModFix/>
          </a:blip>
          <a:srcRect/>
          <a:stretch/>
        </p:blipFill>
        <p:spPr>
          <a:xfrm>
            <a:off x="13227031" y="-527068"/>
            <a:ext cx="5727718" cy="5727718"/>
          </a:xfrm>
          <a:prstGeom prst="rect">
            <a:avLst/>
          </a:prstGeom>
          <a:noFill/>
          <a:ln>
            <a:noFill/>
          </a:ln>
        </p:spPr>
      </p:pic>
      <p:sp>
        <p:nvSpPr>
          <p:cNvPr id="347" name="Google Shape;347;p17"/>
          <p:cNvSpPr/>
          <p:nvPr/>
        </p:nvSpPr>
        <p:spPr>
          <a:xfrm>
            <a:off x="884850" y="713750"/>
            <a:ext cx="10422186" cy="6010254"/>
          </a:xfrm>
          <a:custGeom>
            <a:avLst/>
            <a:gdLst/>
            <a:ahLst/>
            <a:cxnLst/>
            <a:rect l="l" t="t" r="r" b="b"/>
            <a:pathLst>
              <a:path w="3474062" h="1903485" extrusionOk="0">
                <a:moveTo>
                  <a:pt x="3349601" y="1903485"/>
                </a:moveTo>
                <a:lnTo>
                  <a:pt x="124460" y="1903485"/>
                </a:lnTo>
                <a:cubicBezTo>
                  <a:pt x="55880" y="1903485"/>
                  <a:pt x="0" y="1847605"/>
                  <a:pt x="0" y="1779025"/>
                </a:cubicBezTo>
                <a:lnTo>
                  <a:pt x="0" y="124460"/>
                </a:lnTo>
                <a:cubicBezTo>
                  <a:pt x="0" y="55880"/>
                  <a:pt x="55880" y="0"/>
                  <a:pt x="124460" y="0"/>
                </a:cubicBezTo>
                <a:lnTo>
                  <a:pt x="3349602" y="0"/>
                </a:lnTo>
                <a:cubicBezTo>
                  <a:pt x="3418182" y="0"/>
                  <a:pt x="3474062" y="55880"/>
                  <a:pt x="3474062" y="124460"/>
                </a:cubicBezTo>
                <a:lnTo>
                  <a:pt x="3474062" y="1779025"/>
                </a:lnTo>
                <a:cubicBezTo>
                  <a:pt x="3474062" y="1847605"/>
                  <a:pt x="3418182" y="1903485"/>
                  <a:pt x="3349602" y="1903485"/>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7"/>
          <p:cNvSpPr/>
          <p:nvPr/>
        </p:nvSpPr>
        <p:spPr>
          <a:xfrm>
            <a:off x="386575" y="415900"/>
            <a:ext cx="10633855" cy="6008337"/>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7"/>
          <p:cNvSpPr/>
          <p:nvPr/>
        </p:nvSpPr>
        <p:spPr>
          <a:xfrm>
            <a:off x="638587" y="645223"/>
            <a:ext cx="10422186" cy="5567571"/>
          </a:xfrm>
          <a:custGeom>
            <a:avLst/>
            <a:gdLst/>
            <a:ahLst/>
            <a:cxnLst/>
            <a:rect l="l" t="t" r="r" b="b"/>
            <a:pathLst>
              <a:path w="3474062" h="1855857" extrusionOk="0">
                <a:moveTo>
                  <a:pt x="3349601" y="1855857"/>
                </a:moveTo>
                <a:lnTo>
                  <a:pt x="124460" y="1855857"/>
                </a:lnTo>
                <a:cubicBezTo>
                  <a:pt x="55880" y="1855857"/>
                  <a:pt x="0" y="1799977"/>
                  <a:pt x="0" y="1731397"/>
                </a:cubicBezTo>
                <a:lnTo>
                  <a:pt x="0" y="124460"/>
                </a:lnTo>
                <a:cubicBezTo>
                  <a:pt x="0" y="55880"/>
                  <a:pt x="55880" y="0"/>
                  <a:pt x="124460" y="0"/>
                </a:cubicBezTo>
                <a:lnTo>
                  <a:pt x="3349602" y="0"/>
                </a:lnTo>
                <a:cubicBezTo>
                  <a:pt x="3418182" y="0"/>
                  <a:pt x="3474062" y="55880"/>
                  <a:pt x="3474062" y="124460"/>
                </a:cubicBezTo>
                <a:lnTo>
                  <a:pt x="3474062" y="1731397"/>
                </a:lnTo>
                <a:cubicBezTo>
                  <a:pt x="3474062" y="1799977"/>
                  <a:pt x="3418182" y="1855857"/>
                  <a:pt x="3349602" y="18558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0" name="Google Shape;350;p17"/>
          <p:cNvCxnSpPr/>
          <p:nvPr/>
        </p:nvCxnSpPr>
        <p:spPr>
          <a:xfrm>
            <a:off x="599019" y="1240265"/>
            <a:ext cx="10501200" cy="0"/>
          </a:xfrm>
          <a:prstGeom prst="straightConnector1">
            <a:avLst/>
          </a:prstGeom>
          <a:noFill/>
          <a:ln w="19050" cap="rnd" cmpd="sng">
            <a:solidFill>
              <a:srgbClr val="5F5899"/>
            </a:solidFill>
            <a:prstDash val="solid"/>
            <a:round/>
            <a:headEnd type="none" w="sm" len="sm"/>
            <a:tailEnd type="none" w="sm" len="sm"/>
          </a:ln>
        </p:spPr>
      </p:cxnSp>
      <p:sp>
        <p:nvSpPr>
          <p:cNvPr id="351" name="Google Shape;351;p17"/>
          <p:cNvSpPr/>
          <p:nvPr/>
        </p:nvSpPr>
        <p:spPr>
          <a:xfrm>
            <a:off x="10024518" y="5026761"/>
            <a:ext cx="7721103" cy="4230495"/>
          </a:xfrm>
          <a:custGeom>
            <a:avLst/>
            <a:gdLst/>
            <a:ahLst/>
            <a:cxnLst/>
            <a:rect l="l" t="t" r="r" b="b"/>
            <a:pathLst>
              <a:path w="3474062" h="1903485" extrusionOk="0">
                <a:moveTo>
                  <a:pt x="3349601" y="1903485"/>
                </a:moveTo>
                <a:lnTo>
                  <a:pt x="124460" y="1903485"/>
                </a:lnTo>
                <a:cubicBezTo>
                  <a:pt x="55880" y="1903485"/>
                  <a:pt x="0" y="1847605"/>
                  <a:pt x="0" y="1779025"/>
                </a:cubicBezTo>
                <a:lnTo>
                  <a:pt x="0" y="124460"/>
                </a:lnTo>
                <a:cubicBezTo>
                  <a:pt x="0" y="55880"/>
                  <a:pt x="55880" y="0"/>
                  <a:pt x="124460" y="0"/>
                </a:cubicBezTo>
                <a:lnTo>
                  <a:pt x="3349602" y="0"/>
                </a:lnTo>
                <a:cubicBezTo>
                  <a:pt x="3418182" y="0"/>
                  <a:pt x="3474062" y="55880"/>
                  <a:pt x="3474062" y="124460"/>
                </a:cubicBezTo>
                <a:lnTo>
                  <a:pt x="3474062" y="1779025"/>
                </a:lnTo>
                <a:cubicBezTo>
                  <a:pt x="3474062" y="1847605"/>
                  <a:pt x="3418182" y="1903485"/>
                  <a:pt x="3349602" y="1903485"/>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7"/>
          <p:cNvSpPr/>
          <p:nvPr/>
        </p:nvSpPr>
        <p:spPr>
          <a:xfrm>
            <a:off x="9812763" y="4837914"/>
            <a:ext cx="7778548" cy="4171039"/>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7"/>
          <p:cNvSpPr/>
          <p:nvPr/>
        </p:nvSpPr>
        <p:spPr>
          <a:xfrm>
            <a:off x="9841122" y="4860920"/>
            <a:ext cx="7721103" cy="4124642"/>
          </a:xfrm>
          <a:custGeom>
            <a:avLst/>
            <a:gdLst/>
            <a:ahLst/>
            <a:cxnLst/>
            <a:rect l="l" t="t" r="r" b="b"/>
            <a:pathLst>
              <a:path w="3474062" h="1855857" extrusionOk="0">
                <a:moveTo>
                  <a:pt x="3349601" y="1855857"/>
                </a:moveTo>
                <a:lnTo>
                  <a:pt x="124460" y="1855857"/>
                </a:lnTo>
                <a:cubicBezTo>
                  <a:pt x="55880" y="1855857"/>
                  <a:pt x="0" y="1799977"/>
                  <a:pt x="0" y="1731397"/>
                </a:cubicBezTo>
                <a:lnTo>
                  <a:pt x="0" y="124460"/>
                </a:lnTo>
                <a:cubicBezTo>
                  <a:pt x="0" y="55880"/>
                  <a:pt x="55880" y="0"/>
                  <a:pt x="124460" y="0"/>
                </a:cubicBezTo>
                <a:lnTo>
                  <a:pt x="3349602" y="0"/>
                </a:lnTo>
                <a:cubicBezTo>
                  <a:pt x="3418182" y="0"/>
                  <a:pt x="3474062" y="55880"/>
                  <a:pt x="3474062" y="124460"/>
                </a:cubicBezTo>
                <a:lnTo>
                  <a:pt x="3474062" y="1731397"/>
                </a:lnTo>
                <a:cubicBezTo>
                  <a:pt x="3474062" y="1799977"/>
                  <a:pt x="3418182" y="1855857"/>
                  <a:pt x="3349602" y="18558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4" name="Google Shape;354;p17"/>
          <p:cNvCxnSpPr/>
          <p:nvPr/>
        </p:nvCxnSpPr>
        <p:spPr>
          <a:xfrm>
            <a:off x="9812763" y="4789889"/>
            <a:ext cx="7779600" cy="0"/>
          </a:xfrm>
          <a:prstGeom prst="straightConnector1">
            <a:avLst/>
          </a:prstGeom>
          <a:noFill/>
          <a:ln w="19050" cap="rnd" cmpd="sng">
            <a:solidFill>
              <a:srgbClr val="5F5899"/>
            </a:solidFill>
            <a:prstDash val="solid"/>
            <a:round/>
            <a:headEnd type="none" w="sm" len="sm"/>
            <a:tailEnd type="none" w="sm" len="sm"/>
          </a:ln>
        </p:spPr>
      </p:cxnSp>
      <p:pic>
        <p:nvPicPr>
          <p:cNvPr id="355" name="Google Shape;355;p17"/>
          <p:cNvPicPr preferRelativeResize="0"/>
          <p:nvPr/>
        </p:nvPicPr>
        <p:blipFill rotWithShape="1">
          <a:blip r:embed="rId4">
            <a:alphaModFix/>
          </a:blip>
          <a:srcRect/>
          <a:stretch/>
        </p:blipFill>
        <p:spPr>
          <a:xfrm>
            <a:off x="10087053" y="5016468"/>
            <a:ext cx="240191" cy="240191"/>
          </a:xfrm>
          <a:prstGeom prst="rect">
            <a:avLst/>
          </a:prstGeom>
          <a:noFill/>
          <a:ln>
            <a:noFill/>
          </a:ln>
        </p:spPr>
      </p:pic>
      <p:pic>
        <p:nvPicPr>
          <p:cNvPr id="356" name="Google Shape;356;p17"/>
          <p:cNvPicPr preferRelativeResize="0"/>
          <p:nvPr/>
        </p:nvPicPr>
        <p:blipFill rotWithShape="1">
          <a:blip r:embed="rId4">
            <a:alphaModFix/>
          </a:blip>
          <a:srcRect/>
          <a:stretch/>
        </p:blipFill>
        <p:spPr>
          <a:xfrm>
            <a:off x="10431163" y="5016468"/>
            <a:ext cx="240191" cy="240191"/>
          </a:xfrm>
          <a:prstGeom prst="rect">
            <a:avLst/>
          </a:prstGeom>
          <a:noFill/>
          <a:ln>
            <a:noFill/>
          </a:ln>
        </p:spPr>
      </p:pic>
      <p:pic>
        <p:nvPicPr>
          <p:cNvPr id="357" name="Google Shape;357;p17"/>
          <p:cNvPicPr preferRelativeResize="0"/>
          <p:nvPr/>
        </p:nvPicPr>
        <p:blipFill rotWithShape="1">
          <a:blip r:embed="rId4">
            <a:alphaModFix/>
          </a:blip>
          <a:srcRect/>
          <a:stretch/>
        </p:blipFill>
        <p:spPr>
          <a:xfrm>
            <a:off x="10775273" y="5016468"/>
            <a:ext cx="240191" cy="240191"/>
          </a:xfrm>
          <a:prstGeom prst="rect">
            <a:avLst/>
          </a:prstGeom>
          <a:noFill/>
          <a:ln>
            <a:noFill/>
          </a:ln>
        </p:spPr>
      </p:pic>
      <p:pic>
        <p:nvPicPr>
          <p:cNvPr id="358" name="Google Shape;358;p17"/>
          <p:cNvPicPr preferRelativeResize="0"/>
          <p:nvPr/>
        </p:nvPicPr>
        <p:blipFill rotWithShape="1">
          <a:blip r:embed="rId4">
            <a:alphaModFix/>
          </a:blip>
          <a:srcRect/>
          <a:stretch/>
        </p:blipFill>
        <p:spPr>
          <a:xfrm>
            <a:off x="969264" y="699861"/>
            <a:ext cx="324217" cy="324217"/>
          </a:xfrm>
          <a:prstGeom prst="rect">
            <a:avLst/>
          </a:prstGeom>
          <a:noFill/>
          <a:ln>
            <a:noFill/>
          </a:ln>
        </p:spPr>
      </p:pic>
      <p:pic>
        <p:nvPicPr>
          <p:cNvPr id="359" name="Google Shape;359;p17"/>
          <p:cNvPicPr preferRelativeResize="0"/>
          <p:nvPr/>
        </p:nvPicPr>
        <p:blipFill rotWithShape="1">
          <a:blip r:embed="rId4">
            <a:alphaModFix/>
          </a:blip>
          <a:srcRect/>
          <a:stretch/>
        </p:blipFill>
        <p:spPr>
          <a:xfrm>
            <a:off x="1433754" y="699861"/>
            <a:ext cx="324217" cy="324217"/>
          </a:xfrm>
          <a:prstGeom prst="rect">
            <a:avLst/>
          </a:prstGeom>
          <a:noFill/>
          <a:ln>
            <a:noFill/>
          </a:ln>
        </p:spPr>
      </p:pic>
      <p:pic>
        <p:nvPicPr>
          <p:cNvPr id="360" name="Google Shape;360;p17"/>
          <p:cNvPicPr preferRelativeResize="0"/>
          <p:nvPr/>
        </p:nvPicPr>
        <p:blipFill rotWithShape="1">
          <a:blip r:embed="rId4">
            <a:alphaModFix/>
          </a:blip>
          <a:srcRect/>
          <a:stretch/>
        </p:blipFill>
        <p:spPr>
          <a:xfrm>
            <a:off x="1898245" y="699861"/>
            <a:ext cx="324217" cy="324217"/>
          </a:xfrm>
          <a:prstGeom prst="rect">
            <a:avLst/>
          </a:prstGeom>
          <a:noFill/>
          <a:ln>
            <a:noFill/>
          </a:ln>
        </p:spPr>
      </p:pic>
      <p:sp>
        <p:nvSpPr>
          <p:cNvPr id="361" name="Google Shape;361;p17"/>
          <p:cNvSpPr txBox="1"/>
          <p:nvPr/>
        </p:nvSpPr>
        <p:spPr>
          <a:xfrm>
            <a:off x="10030699" y="6457024"/>
            <a:ext cx="7344000" cy="1231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363252"/>
                </a:solidFill>
                <a:latin typeface="Georgia"/>
                <a:ea typeface="Georgia"/>
                <a:cs typeface="Georgia"/>
                <a:sym typeface="Georgia"/>
              </a:rPr>
              <a:t>Thank You</a:t>
            </a:r>
            <a:endParaRPr sz="1400" b="1" i="0" u="none" strike="noStrike" cap="none">
              <a:solidFill>
                <a:srgbClr val="000000"/>
              </a:solidFill>
              <a:latin typeface="Georgia"/>
              <a:ea typeface="Georgia"/>
              <a:cs typeface="Georgia"/>
              <a:sym typeface="Georgia"/>
            </a:endParaRPr>
          </a:p>
        </p:txBody>
      </p:sp>
      <p:pic>
        <p:nvPicPr>
          <p:cNvPr id="362" name="Google Shape;362;p17"/>
          <p:cNvPicPr preferRelativeResize="0"/>
          <p:nvPr/>
        </p:nvPicPr>
        <p:blipFill rotWithShape="1">
          <a:blip r:embed="rId5">
            <a:alphaModFix/>
          </a:blip>
          <a:srcRect/>
          <a:stretch/>
        </p:blipFill>
        <p:spPr>
          <a:xfrm>
            <a:off x="9175675" y="8085225"/>
            <a:ext cx="1331250" cy="1331250"/>
          </a:xfrm>
          <a:prstGeom prst="rect">
            <a:avLst/>
          </a:prstGeom>
          <a:noFill/>
          <a:ln>
            <a:noFill/>
          </a:ln>
        </p:spPr>
      </p:pic>
      <p:pic>
        <p:nvPicPr>
          <p:cNvPr id="363" name="Google Shape;363;p17"/>
          <p:cNvPicPr preferRelativeResize="0"/>
          <p:nvPr/>
        </p:nvPicPr>
        <p:blipFill rotWithShape="1">
          <a:blip r:embed="rId6">
            <a:alphaModFix/>
          </a:blip>
          <a:srcRect/>
          <a:stretch/>
        </p:blipFill>
        <p:spPr>
          <a:xfrm>
            <a:off x="14977319" y="1225206"/>
            <a:ext cx="1873860" cy="1901518"/>
          </a:xfrm>
          <a:prstGeom prst="rect">
            <a:avLst/>
          </a:prstGeom>
          <a:noFill/>
          <a:ln>
            <a:noFill/>
          </a:ln>
        </p:spPr>
      </p:pic>
      <p:sp>
        <p:nvSpPr>
          <p:cNvPr id="364" name="Google Shape;364;p17"/>
          <p:cNvSpPr/>
          <p:nvPr/>
        </p:nvSpPr>
        <p:spPr>
          <a:xfrm>
            <a:off x="-228600" y="9516688"/>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365" name="Google Shape;365;p17"/>
          <p:cNvPicPr preferRelativeResize="0"/>
          <p:nvPr/>
        </p:nvPicPr>
        <p:blipFill rotWithShape="1">
          <a:blip r:embed="rId7">
            <a:alphaModFix/>
          </a:blip>
          <a:srcRect/>
          <a:stretch/>
        </p:blipFill>
        <p:spPr>
          <a:xfrm>
            <a:off x="15010166" y="9804282"/>
            <a:ext cx="306709" cy="232716"/>
          </a:xfrm>
          <a:prstGeom prst="rect">
            <a:avLst/>
          </a:prstGeom>
          <a:noFill/>
          <a:ln>
            <a:noFill/>
          </a:ln>
        </p:spPr>
      </p:pic>
      <p:pic>
        <p:nvPicPr>
          <p:cNvPr id="366" name="Google Shape;366;p17"/>
          <p:cNvPicPr preferRelativeResize="0"/>
          <p:nvPr/>
        </p:nvPicPr>
        <p:blipFill rotWithShape="1">
          <a:blip r:embed="rId8">
            <a:alphaModFix/>
          </a:blip>
          <a:srcRect/>
          <a:stretch/>
        </p:blipFill>
        <p:spPr>
          <a:xfrm>
            <a:off x="15468766" y="9801664"/>
            <a:ext cx="264391" cy="237952"/>
          </a:xfrm>
          <a:prstGeom prst="rect">
            <a:avLst/>
          </a:prstGeom>
          <a:noFill/>
          <a:ln>
            <a:noFill/>
          </a:ln>
        </p:spPr>
      </p:pic>
      <p:pic>
        <p:nvPicPr>
          <p:cNvPr id="367" name="Google Shape;367;p17"/>
          <p:cNvPicPr preferRelativeResize="0"/>
          <p:nvPr/>
        </p:nvPicPr>
        <p:blipFill rotWithShape="1">
          <a:blip r:embed="rId9">
            <a:alphaModFix/>
          </a:blip>
          <a:srcRect/>
          <a:stretch/>
        </p:blipFill>
        <p:spPr>
          <a:xfrm>
            <a:off x="14444977" y="9855231"/>
            <a:ext cx="225064" cy="130818"/>
          </a:xfrm>
          <a:prstGeom prst="rect">
            <a:avLst/>
          </a:prstGeom>
          <a:noFill/>
          <a:ln>
            <a:noFill/>
          </a:ln>
        </p:spPr>
      </p:pic>
      <p:pic>
        <p:nvPicPr>
          <p:cNvPr id="368" name="Google Shape;368;p17"/>
          <p:cNvPicPr preferRelativeResize="0"/>
          <p:nvPr/>
        </p:nvPicPr>
        <p:blipFill rotWithShape="1">
          <a:blip r:embed="rId10">
            <a:alphaModFix/>
          </a:blip>
          <a:srcRect/>
          <a:stretch/>
        </p:blipFill>
        <p:spPr>
          <a:xfrm>
            <a:off x="5757650" y="1406763"/>
            <a:ext cx="3218931" cy="4624225"/>
          </a:xfrm>
          <a:prstGeom prst="rect">
            <a:avLst/>
          </a:prstGeom>
          <a:noFill/>
          <a:ln w="19050" cap="flat" cmpd="sng">
            <a:solidFill>
              <a:schemeClr val="dk2"/>
            </a:solidFill>
            <a:prstDash val="solid"/>
            <a:round/>
            <a:headEnd type="none" w="sm" len="sm"/>
            <a:tailEnd type="none" w="sm" len="sm"/>
          </a:ln>
        </p:spPr>
      </p:pic>
      <p:pic>
        <p:nvPicPr>
          <p:cNvPr id="369" name="Google Shape;369;p17"/>
          <p:cNvPicPr preferRelativeResize="0"/>
          <p:nvPr/>
        </p:nvPicPr>
        <p:blipFill rotWithShape="1">
          <a:blip r:embed="rId11">
            <a:alphaModFix/>
          </a:blip>
          <a:srcRect/>
          <a:stretch/>
        </p:blipFill>
        <p:spPr>
          <a:xfrm>
            <a:off x="2591825" y="1406775"/>
            <a:ext cx="2927500" cy="4624224"/>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A72BD"/>
        </a:solidFill>
        <a:effectLst/>
      </p:bgPr>
    </p:bg>
    <p:spTree>
      <p:nvGrpSpPr>
        <p:cNvPr id="1" name="Shape 373"/>
        <p:cNvGrpSpPr/>
        <p:nvPr/>
      </p:nvGrpSpPr>
      <p:grpSpPr>
        <a:xfrm>
          <a:off x="0" y="0"/>
          <a:ext cx="0" cy="0"/>
          <a:chOff x="0" y="0"/>
          <a:chExt cx="0" cy="0"/>
        </a:xfrm>
      </p:grpSpPr>
      <p:sp>
        <p:nvSpPr>
          <p:cNvPr id="374" name="Google Shape;374;p16"/>
          <p:cNvSpPr/>
          <p:nvPr/>
        </p:nvSpPr>
        <p:spPr>
          <a:xfrm>
            <a:off x="135400" y="996525"/>
            <a:ext cx="18039067" cy="9060589"/>
          </a:xfrm>
          <a:custGeom>
            <a:avLst/>
            <a:gdLst/>
            <a:ahLst/>
            <a:cxnLst/>
            <a:rect l="l" t="t" r="r" b="b"/>
            <a:pathLst>
              <a:path w="3474062" h="1903485" extrusionOk="0">
                <a:moveTo>
                  <a:pt x="3349601" y="1903485"/>
                </a:moveTo>
                <a:lnTo>
                  <a:pt x="124460" y="1903485"/>
                </a:lnTo>
                <a:cubicBezTo>
                  <a:pt x="55880" y="1903485"/>
                  <a:pt x="0" y="1847605"/>
                  <a:pt x="0" y="1779025"/>
                </a:cubicBezTo>
                <a:lnTo>
                  <a:pt x="0" y="124460"/>
                </a:lnTo>
                <a:cubicBezTo>
                  <a:pt x="0" y="55880"/>
                  <a:pt x="55880" y="0"/>
                  <a:pt x="124460" y="0"/>
                </a:cubicBezTo>
                <a:lnTo>
                  <a:pt x="3349602" y="0"/>
                </a:lnTo>
                <a:cubicBezTo>
                  <a:pt x="3418182" y="0"/>
                  <a:pt x="3474062" y="55880"/>
                  <a:pt x="3474062" y="124460"/>
                </a:cubicBezTo>
                <a:lnTo>
                  <a:pt x="3474062" y="1779025"/>
                </a:lnTo>
                <a:cubicBezTo>
                  <a:pt x="3474062" y="1847605"/>
                  <a:pt x="3418182" y="1903485"/>
                  <a:pt x="3349602" y="1903485"/>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6"/>
          <p:cNvSpPr/>
          <p:nvPr/>
        </p:nvSpPr>
        <p:spPr>
          <a:xfrm>
            <a:off x="688950" y="1263925"/>
            <a:ext cx="16931967" cy="8456909"/>
          </a:xfrm>
          <a:custGeom>
            <a:avLst/>
            <a:gdLst/>
            <a:ahLst/>
            <a:cxnLst/>
            <a:rect l="l" t="t" r="r" b="b"/>
            <a:pathLst>
              <a:path w="36218111" h="42819792" extrusionOk="0">
                <a:moveTo>
                  <a:pt x="0" y="0"/>
                </a:moveTo>
                <a:lnTo>
                  <a:pt x="36218111" y="0"/>
                </a:lnTo>
                <a:lnTo>
                  <a:pt x="36218111" y="42819792"/>
                </a:lnTo>
                <a:lnTo>
                  <a:pt x="0" y="42819792"/>
                </a:lnTo>
                <a:lnTo>
                  <a:pt x="0" y="0"/>
                </a:lnTo>
                <a:close/>
              </a:path>
            </a:pathLst>
          </a:custGeom>
          <a:solidFill>
            <a:srgbClr val="FFF2CC"/>
          </a:solidFill>
          <a:ln>
            <a:noFill/>
          </a:ln>
        </p:spPr>
      </p:sp>
      <p:sp>
        <p:nvSpPr>
          <p:cNvPr id="376" name="Google Shape;376;p16"/>
          <p:cNvSpPr txBox="1"/>
          <p:nvPr/>
        </p:nvSpPr>
        <p:spPr>
          <a:xfrm>
            <a:off x="3820321" y="-2"/>
            <a:ext cx="10669200" cy="939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100"/>
              <a:buFont typeface="Arial"/>
              <a:buNone/>
            </a:pPr>
            <a:r>
              <a:rPr lang="en-US" sz="6100" b="1" i="0" u="none" strike="noStrike" cap="none">
                <a:solidFill>
                  <a:srgbClr val="FFFFFF"/>
                </a:solidFill>
                <a:latin typeface="Georgia"/>
                <a:ea typeface="Georgia"/>
                <a:cs typeface="Georgia"/>
                <a:sym typeface="Georgia"/>
              </a:rPr>
              <a:t>References </a:t>
            </a:r>
            <a:endParaRPr sz="1400" b="1" i="0" u="none" strike="noStrike" cap="none">
              <a:solidFill>
                <a:srgbClr val="000000"/>
              </a:solidFill>
              <a:latin typeface="Georgia"/>
              <a:ea typeface="Georgia"/>
              <a:cs typeface="Georgia"/>
              <a:sym typeface="Georgia"/>
            </a:endParaRPr>
          </a:p>
        </p:txBody>
      </p:sp>
      <p:sp>
        <p:nvSpPr>
          <p:cNvPr id="377" name="Google Shape;377;p16"/>
          <p:cNvSpPr txBox="1"/>
          <p:nvPr/>
        </p:nvSpPr>
        <p:spPr>
          <a:xfrm>
            <a:off x="13316866" y="9762525"/>
            <a:ext cx="2151900" cy="2154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6"/>
          <p:cNvSpPr txBox="1"/>
          <p:nvPr/>
        </p:nvSpPr>
        <p:spPr>
          <a:xfrm>
            <a:off x="225300" y="1413825"/>
            <a:ext cx="17837400" cy="10236000"/>
          </a:xfrm>
          <a:prstGeom prst="rect">
            <a:avLst/>
          </a:prstGeom>
          <a:noFill/>
          <a:ln>
            <a:noFill/>
          </a:ln>
        </p:spPr>
        <p:txBody>
          <a:bodyPr spcFirstLastPara="1" wrap="square" lIns="91425" tIns="91425" rIns="91425" bIns="91425" anchor="t" anchorCtr="0">
            <a:spAutoFit/>
          </a:bodyPr>
          <a:lstStyle/>
          <a:p>
            <a:pPr marL="1289304" marR="457200" lvl="0" indent="-466342" algn="l" rtl="0">
              <a:lnSpc>
                <a:spcPct val="250000"/>
              </a:lnSpc>
              <a:spcBef>
                <a:spcPts val="0"/>
              </a:spcBef>
              <a:spcAft>
                <a:spcPts val="0"/>
              </a:spcAft>
              <a:buClr>
                <a:srgbClr val="000000"/>
              </a:buClr>
              <a:buSzPts val="1600"/>
              <a:buFont typeface="Arial"/>
              <a:buNone/>
            </a:pPr>
            <a:r>
              <a:rPr lang="en-US" sz="1600" b="1" i="1" u="none" strike="noStrike" cap="none">
                <a:solidFill>
                  <a:schemeClr val="dk1"/>
                </a:solidFill>
                <a:latin typeface="Georgia"/>
                <a:ea typeface="Georgia"/>
                <a:cs typeface="Georgia"/>
                <a:sym typeface="Georgia"/>
              </a:rPr>
              <a:t>Copyright and Creative Commons are friends</a:t>
            </a:r>
            <a:r>
              <a:rPr lang="en-US" sz="1600" b="1" i="0" u="none" strike="noStrike" cap="none">
                <a:solidFill>
                  <a:schemeClr val="dk1"/>
                </a:solidFill>
                <a:latin typeface="Georgia"/>
                <a:ea typeface="Georgia"/>
                <a:cs typeface="Georgia"/>
                <a:sym typeface="Georgia"/>
              </a:rPr>
              <a:t>. (2017). Creative Commons. </a:t>
            </a:r>
            <a:r>
              <a:rPr lang="en-US" sz="1600" b="1" i="0" u="none" strike="noStrike" cap="none">
                <a:solidFill>
                  <a:schemeClr val="dk1"/>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https://creativecommons.org/get-cc-savvy/copyright-creativecommons-are-friends</a:t>
            </a:r>
            <a:r>
              <a:rPr lang="en-US" sz="1600" b="1">
                <a:solidFill>
                  <a:schemeClr val="dk1"/>
                </a:solidFill>
                <a:latin typeface="Georgia"/>
                <a:ea typeface="Georgia"/>
                <a:cs typeface="Georgia"/>
                <a:sym typeface="Georgia"/>
              </a:rPr>
              <a: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r>
              <a:rPr lang="en-US" sz="1600" b="1" i="1" u="none" strike="noStrike" cap="none">
                <a:solidFill>
                  <a:schemeClr val="dk1"/>
                </a:solidFill>
                <a:latin typeface="Georgia"/>
                <a:ea typeface="Georgia"/>
                <a:cs typeface="Georgia"/>
                <a:sym typeface="Georgia"/>
              </a:rPr>
              <a:t>The educator’s guide to copyright, fair use, and Creative Commons</a:t>
            </a:r>
            <a:r>
              <a:rPr lang="en-US" sz="1600" b="1" i="0" u="none" strike="noStrike" cap="none">
                <a:solidFill>
                  <a:schemeClr val="dk1"/>
                </a:solidFill>
                <a:latin typeface="Georgia"/>
                <a:ea typeface="Georgia"/>
                <a:cs typeface="Georgia"/>
                <a:sym typeface="Georgia"/>
              </a:rPr>
              <a:t>. (n.d.). The Edublogger. </a:t>
            </a:r>
            <a:r>
              <a:rPr lang="en-US" sz="1600" b="1" i="0" u="none" strike="noStrike" cap="none">
                <a:solidFill>
                  <a:schemeClr val="dk1"/>
                </a:solidFill>
                <a:uFill>
                  <a:noFill/>
                </a:uFill>
                <a:latin typeface="Georgia"/>
                <a:ea typeface="Georgia"/>
                <a:cs typeface="Georgia"/>
                <a:sym typeface="Georgia"/>
                <a:hlinkClick r:id="rId4">
                  <a:extLst>
                    <a:ext uri="{A12FA001-AC4F-418D-AE19-62706E023703}">
                      <ahyp:hlinkClr xmlns:ahyp="http://schemas.microsoft.com/office/drawing/2018/hyperlinkcolor" val="tx"/>
                    </a:ext>
                  </a:extLst>
                </a:hlinkClick>
              </a:rPr>
              <a:t>https://www.theedublogger.com/copyright-fair-use-and-creative-commons/#What-Is-Copyright?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r>
              <a:rPr lang="en-US" sz="1600" b="1" i="1" u="none" strike="noStrike" cap="none">
                <a:solidFill>
                  <a:schemeClr val="dk1"/>
                </a:solidFill>
                <a:latin typeface="Georgia"/>
                <a:ea typeface="Georgia"/>
                <a:cs typeface="Georgia"/>
                <a:sym typeface="Georgia"/>
              </a:rPr>
              <a:t>Number of social media users 2025</a:t>
            </a:r>
            <a:r>
              <a:rPr lang="en-US" sz="1600" b="1" i="0" u="none" strike="noStrike" cap="none">
                <a:solidFill>
                  <a:schemeClr val="dk1"/>
                </a:solidFill>
                <a:latin typeface="Georgia"/>
                <a:ea typeface="Georgia"/>
                <a:cs typeface="Georgia"/>
                <a:sym typeface="Georgia"/>
              </a:rPr>
              <a:t>. (2021). Statista. </a:t>
            </a:r>
            <a:r>
              <a:rPr lang="en-US" sz="1600" b="1" i="0" u="none" strike="noStrike" cap="none">
                <a:solidFill>
                  <a:schemeClr val="dk1"/>
                </a:solidFill>
                <a:uFill>
                  <a:noFill/>
                </a:uFill>
                <a:latin typeface="Georgia"/>
                <a:ea typeface="Georgia"/>
                <a:cs typeface="Georgia"/>
                <a:sym typeface="Georgia"/>
                <a:hlinkClick r:id="rId5">
                  <a:extLst>
                    <a:ext uri="{A12FA001-AC4F-418D-AE19-62706E023703}">
                      <ahyp:hlinkClr xmlns:ahyp="http://schemas.microsoft.com/office/drawing/2018/hyperlinkcolor" val="tx"/>
                    </a:ext>
                  </a:extLst>
                </a:hlinkClick>
              </a:rPr>
              <a:t>https://www.statista.com/statistics/278414/number-of-worldwide-social-network-users</a:t>
            </a:r>
            <a:r>
              <a:rPr lang="en-US" sz="1600" b="1">
                <a:solidFill>
                  <a:schemeClr val="dk1"/>
                </a:solidFill>
                <a:latin typeface="Georgia"/>
                <a:ea typeface="Georgia"/>
                <a:cs typeface="Georgia"/>
                <a:sym typeface="Georgia"/>
              </a:rPr>
              <a: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r>
              <a:rPr lang="en-US" sz="1600" b="1" i="1" u="none" strike="noStrike" cap="none">
                <a:solidFill>
                  <a:schemeClr val="dk1"/>
                </a:solidFill>
                <a:latin typeface="Georgia"/>
                <a:ea typeface="Georgia"/>
                <a:cs typeface="Georgia"/>
                <a:sym typeface="Georgia"/>
              </a:rPr>
              <a:t>Online etiquette by @Sarah Marie! | Online etiquette, business etiquette, netiquette</a:t>
            </a:r>
            <a:r>
              <a:rPr lang="en-US" sz="1600" b="1" i="0" u="none" strike="noStrike" cap="none">
                <a:solidFill>
                  <a:schemeClr val="dk1"/>
                </a:solidFill>
                <a:latin typeface="Georgia"/>
                <a:ea typeface="Georgia"/>
                <a:cs typeface="Georgia"/>
                <a:sym typeface="Georgia"/>
              </a:rPr>
              <a:t>. (n.d.). Pinterest. </a:t>
            </a:r>
            <a:r>
              <a:rPr lang="en-US" sz="1600" b="1" i="0" u="none" strike="noStrike" cap="none">
                <a:solidFill>
                  <a:schemeClr val="dk1"/>
                </a:solidFill>
                <a:uFill>
                  <a:noFill/>
                </a:uFill>
                <a:latin typeface="Georgia"/>
                <a:ea typeface="Georgia"/>
                <a:cs typeface="Georgia"/>
                <a:sym typeface="Georgia"/>
                <a:hlinkClick r:id="rId6">
                  <a:extLst>
                    <a:ext uri="{A12FA001-AC4F-418D-AE19-62706E023703}">
                      <ahyp:hlinkClr xmlns:ahyp="http://schemas.microsoft.com/office/drawing/2018/hyperlinkcolor" val="tx"/>
                    </a:ext>
                  </a:extLst>
                </a:hlinkClick>
              </a:rPr>
              <a:t>https://www.pinterest.com/pin/516577019729317538</a:t>
            </a:r>
            <a:r>
              <a:rPr lang="en-US" sz="1600" b="1">
                <a:solidFill>
                  <a:schemeClr val="dk1"/>
                </a:solidFill>
                <a:latin typeface="Georgia"/>
                <a:ea typeface="Georgia"/>
                <a:cs typeface="Georgia"/>
                <a:sym typeface="Georgia"/>
              </a:rPr>
              <a: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r>
              <a:rPr lang="en-US" sz="1600" b="1" i="1" u="none" strike="noStrike" cap="none">
                <a:solidFill>
                  <a:schemeClr val="dk1"/>
                </a:solidFill>
                <a:latin typeface="Georgia"/>
                <a:ea typeface="Georgia"/>
                <a:cs typeface="Georgia"/>
                <a:sym typeface="Georgia"/>
              </a:rPr>
              <a:t>Online etiquette: Definition, tips, examples and importance</a:t>
            </a:r>
            <a:r>
              <a:rPr lang="en-US" sz="1600" b="1" i="0" u="none" strike="noStrike" cap="none">
                <a:solidFill>
                  <a:schemeClr val="dk1"/>
                </a:solidFill>
                <a:latin typeface="Georgia"/>
                <a:ea typeface="Georgia"/>
                <a:cs typeface="Georgia"/>
                <a:sym typeface="Georgia"/>
              </a:rPr>
              <a:t>. (2017). TechWelkin. </a:t>
            </a:r>
            <a:r>
              <a:rPr lang="en-US" sz="1600" b="1" i="0" u="none" strike="noStrike" cap="none">
                <a:solidFill>
                  <a:schemeClr val="dk1"/>
                </a:solidFill>
                <a:uFill>
                  <a:noFill/>
                </a:uFill>
                <a:latin typeface="Georgia"/>
                <a:ea typeface="Georgia"/>
                <a:cs typeface="Georgia"/>
                <a:sym typeface="Georgia"/>
                <a:hlinkClick r:id="rId7">
                  <a:extLst>
                    <a:ext uri="{A12FA001-AC4F-418D-AE19-62706E023703}">
                      <ahyp:hlinkClr xmlns:ahyp="http://schemas.microsoft.com/office/drawing/2018/hyperlinkcolor" val="tx"/>
                    </a:ext>
                  </a:extLst>
                </a:hlinkClick>
              </a:rPr>
              <a:t>https://techwelkin.com/online-etiquette-definition-tips-examples-importance</a:t>
            </a:r>
            <a:r>
              <a:rPr lang="en-US" sz="1600" b="1">
                <a:solidFill>
                  <a:schemeClr val="dk1"/>
                </a:solidFill>
                <a:latin typeface="Georgia"/>
                <a:ea typeface="Georgia"/>
                <a:cs typeface="Georgia"/>
                <a:sym typeface="Georgia"/>
              </a:rPr>
              <a: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r>
              <a:rPr lang="en-US" sz="1600" b="1" i="0" u="none" strike="noStrike" cap="none">
                <a:solidFill>
                  <a:schemeClr val="dk1"/>
                </a:solidFill>
                <a:latin typeface="Georgia"/>
                <a:ea typeface="Georgia"/>
                <a:cs typeface="Georgia"/>
                <a:sym typeface="Georgia"/>
              </a:rPr>
              <a:t>Reddy, A. (2019). </a:t>
            </a:r>
            <a:r>
              <a:rPr lang="en-US" sz="1600" b="1" i="1" u="none" strike="noStrike" cap="none">
                <a:solidFill>
                  <a:schemeClr val="dk1"/>
                </a:solidFill>
                <a:latin typeface="Georgia"/>
                <a:ea typeface="Georgia"/>
                <a:cs typeface="Georgia"/>
                <a:sym typeface="Georgia"/>
              </a:rPr>
              <a:t>The educator's role: Privacy, confidentiality, and security in the classroom</a:t>
            </a:r>
            <a:r>
              <a:rPr lang="en-US" sz="1600" b="1" i="0" u="none" strike="noStrike" cap="none">
                <a:solidFill>
                  <a:schemeClr val="dk1"/>
                </a:solidFill>
                <a:latin typeface="Georgia"/>
                <a:ea typeface="Georgia"/>
                <a:cs typeface="Georgia"/>
                <a:sym typeface="Georgia"/>
              </a:rPr>
              <a:t>. Student Privacy Compass. </a:t>
            </a:r>
            <a:r>
              <a:rPr lang="en-US" sz="1600" b="1" i="0" u="none" strike="noStrike" cap="none">
                <a:solidFill>
                  <a:schemeClr val="dk1"/>
                </a:solidFill>
                <a:uFill>
                  <a:noFill/>
                </a:uFill>
                <a:latin typeface="Georgia"/>
                <a:ea typeface="Georgia"/>
                <a:cs typeface="Georgia"/>
                <a:sym typeface="Georgia"/>
                <a:hlinkClick r:id="rId8">
                  <a:extLst>
                    <a:ext uri="{A12FA001-AC4F-418D-AE19-62706E023703}">
                      <ahyp:hlinkClr xmlns:ahyp="http://schemas.microsoft.com/office/drawing/2018/hyperlinkcolor" val="tx"/>
                    </a:ext>
                  </a:extLst>
                </a:hlinkClick>
              </a:rPr>
              <a:t>https://studentprivacycompass.org/scheid1</a:t>
            </a:r>
            <a:r>
              <a:rPr lang="en-US" sz="1600" b="1">
                <a:solidFill>
                  <a:schemeClr val="dk1"/>
                </a:solidFill>
                <a:latin typeface="Georgia"/>
                <a:ea typeface="Georgia"/>
                <a:cs typeface="Georgia"/>
                <a:sym typeface="Georgia"/>
              </a:rPr>
              <a: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r>
              <a:rPr lang="en-US" sz="1600" b="1" i="1" u="none" strike="noStrike" cap="none">
                <a:solidFill>
                  <a:schemeClr val="dk1"/>
                </a:solidFill>
                <a:latin typeface="Georgia"/>
                <a:ea typeface="Georgia"/>
                <a:cs typeface="Georgia"/>
                <a:sym typeface="Georgia"/>
              </a:rPr>
              <a:t>Social media tips for teachers</a:t>
            </a:r>
            <a:r>
              <a:rPr lang="en-US" sz="1600" b="1" i="0" u="none" strike="noStrike" cap="none">
                <a:solidFill>
                  <a:schemeClr val="dk1"/>
                </a:solidFill>
                <a:latin typeface="Georgia"/>
                <a:ea typeface="Georgia"/>
                <a:cs typeface="Georgia"/>
                <a:sym typeface="Georgia"/>
              </a:rPr>
              <a:t>. (2018). 2 Peas and a Dog. </a:t>
            </a:r>
            <a:r>
              <a:rPr lang="en-US" sz="1600" b="1" i="0" u="none" strike="noStrike" cap="none">
                <a:solidFill>
                  <a:schemeClr val="dk1"/>
                </a:solidFill>
                <a:uFill>
                  <a:noFill/>
                </a:uFill>
                <a:latin typeface="Georgia"/>
                <a:ea typeface="Georgia"/>
                <a:cs typeface="Georgia"/>
                <a:sym typeface="Georgia"/>
                <a:hlinkClick r:id="rId9">
                  <a:extLst>
                    <a:ext uri="{A12FA001-AC4F-418D-AE19-62706E023703}">
                      <ahyp:hlinkClr xmlns:ahyp="http://schemas.microsoft.com/office/drawing/2018/hyperlinkcolor" val="tx"/>
                    </a:ext>
                  </a:extLst>
                </a:hlinkClick>
              </a:rPr>
              <a:t>https://www.2peasandadog.com/2015/05/social-media-tips-for-teachers.html</a:t>
            </a:r>
            <a:r>
              <a:rPr lang="en-US" sz="1600" b="1">
                <a:solidFill>
                  <a:schemeClr val="dk1"/>
                </a:solidFill>
                <a:latin typeface="Georgia"/>
                <a:ea typeface="Georgia"/>
                <a:cs typeface="Georgia"/>
                <a:sym typeface="Georgia"/>
              </a:rPr>
              <a: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r>
              <a:rPr lang="en-US" sz="1600" b="1" i="1" u="none" strike="noStrike" cap="none">
                <a:solidFill>
                  <a:schemeClr val="dk1"/>
                </a:solidFill>
                <a:latin typeface="Georgia"/>
                <a:ea typeface="Georgia"/>
                <a:cs typeface="Georgia"/>
                <a:sym typeface="Georgia"/>
              </a:rPr>
              <a:t>WTO | intellectual property (TRIPS) - what are intellectual property rights?</a:t>
            </a:r>
            <a:r>
              <a:rPr lang="en-US" sz="1600" b="1" i="0" u="none" strike="noStrike" cap="none">
                <a:solidFill>
                  <a:schemeClr val="dk1"/>
                </a:solidFill>
                <a:latin typeface="Georgia"/>
                <a:ea typeface="Georgia"/>
                <a:cs typeface="Georgia"/>
                <a:sym typeface="Georgia"/>
              </a:rPr>
              <a:t> (n.d.). World Trade Organization - Global trade. </a:t>
            </a:r>
            <a:r>
              <a:rPr lang="en-US" sz="1600" b="1" i="0" u="none" strike="noStrike" cap="none">
                <a:solidFill>
                  <a:schemeClr val="dk1"/>
                </a:solidFill>
                <a:uFill>
                  <a:noFill/>
                </a:uFill>
                <a:latin typeface="Georgia"/>
                <a:ea typeface="Georgia"/>
                <a:cs typeface="Georgia"/>
                <a:sym typeface="Georgia"/>
                <a:hlinkClick r:id="rId10">
                  <a:extLst>
                    <a:ext uri="{A12FA001-AC4F-418D-AE19-62706E023703}">
                      <ahyp:hlinkClr xmlns:ahyp="http://schemas.microsoft.com/office/drawing/2018/hyperlinkcolor" val="tx"/>
                    </a:ext>
                  </a:extLst>
                </a:hlinkClick>
              </a:rPr>
              <a:t>https://www.wto.org/english/tratop_e/trips_e/intel1_e.htm</a:t>
            </a:r>
            <a:r>
              <a:rPr lang="en-US" sz="1600" b="1">
                <a:solidFill>
                  <a:schemeClr val="dk1"/>
                </a:solidFill>
                <a:latin typeface="Georgia"/>
                <a:ea typeface="Georgia"/>
                <a:cs typeface="Georgia"/>
                <a:sym typeface="Georgia"/>
              </a:rPr>
              <a:t>.</a:t>
            </a:r>
            <a:endParaRPr sz="1600" b="1" i="0" u="none" strike="noStrike" cap="none">
              <a:solidFill>
                <a:schemeClr val="dk1"/>
              </a:solidFill>
              <a:latin typeface="Georgia"/>
              <a:ea typeface="Georgia"/>
              <a:cs typeface="Georgia"/>
              <a:sym typeface="Georgia"/>
            </a:endParaRPr>
          </a:p>
          <a:p>
            <a:pPr marL="1289304" marR="457200" lvl="0" indent="-466342" algn="l" rtl="0">
              <a:lnSpc>
                <a:spcPct val="250000"/>
              </a:lnSpc>
              <a:spcBef>
                <a:spcPts val="0"/>
              </a:spcBef>
              <a:spcAft>
                <a:spcPts val="0"/>
              </a:spcAft>
              <a:buClr>
                <a:srgbClr val="000000"/>
              </a:buClr>
              <a:buSzPts val="1600"/>
              <a:buFont typeface="Arial"/>
              <a:buNone/>
            </a:pPr>
            <a:endParaRPr sz="1600" b="1" i="0" u="none" strike="noStrike" cap="none">
              <a:solidFill>
                <a:schemeClr val="dk1"/>
              </a:solidFill>
              <a:latin typeface="Georgia"/>
              <a:ea typeface="Georgia"/>
              <a:cs typeface="Georgia"/>
              <a:sym typeface="Georgia"/>
            </a:endParaRPr>
          </a:p>
          <a:p>
            <a:pPr marL="914400" marR="50800" lvl="0" indent="0" algn="l" rtl="0">
              <a:lnSpc>
                <a:spcPct val="250000"/>
              </a:lnSpc>
              <a:spcBef>
                <a:spcPts val="0"/>
              </a:spcBef>
              <a:spcAft>
                <a:spcPts val="0"/>
              </a:spcAft>
              <a:buClr>
                <a:srgbClr val="000000"/>
              </a:buClr>
              <a:buSzPts val="1550"/>
              <a:buFont typeface="Arial"/>
              <a:buNone/>
            </a:pPr>
            <a:endParaRPr sz="1550" b="1" i="0" u="none" strike="noStrike" cap="none">
              <a:solidFill>
                <a:schemeClr val="dk1"/>
              </a:solidFill>
              <a:latin typeface="Georgia"/>
              <a:ea typeface="Georgia"/>
              <a:cs typeface="Georgia"/>
              <a:sym typeface="Georgia"/>
            </a:endParaRPr>
          </a:p>
          <a:p>
            <a:pPr marL="914400" marR="50800" lvl="0" indent="0" algn="l" rtl="0">
              <a:lnSpc>
                <a:spcPct val="250000"/>
              </a:lnSpc>
              <a:spcBef>
                <a:spcPts val="0"/>
              </a:spcBef>
              <a:spcAft>
                <a:spcPts val="0"/>
              </a:spcAft>
              <a:buClr>
                <a:srgbClr val="000000"/>
              </a:buClr>
              <a:buSzPts val="1550"/>
              <a:buFont typeface="Arial"/>
              <a:buNone/>
            </a:pPr>
            <a:endParaRPr sz="1550" b="1" i="0" u="none" strike="noStrike" cap="none">
              <a:solidFill>
                <a:schemeClr val="dk1"/>
              </a:solidFill>
              <a:latin typeface="Georgia"/>
              <a:ea typeface="Georgia"/>
              <a:cs typeface="Georgia"/>
              <a:sym typeface="Georgia"/>
            </a:endParaRPr>
          </a:p>
          <a:p>
            <a:pPr marL="914400" marR="50800" lvl="0" indent="0" algn="l" rtl="0">
              <a:lnSpc>
                <a:spcPct val="250000"/>
              </a:lnSpc>
              <a:spcBef>
                <a:spcPts val="0"/>
              </a:spcBef>
              <a:spcAft>
                <a:spcPts val="0"/>
              </a:spcAft>
              <a:buClr>
                <a:srgbClr val="000000"/>
              </a:buClr>
              <a:buSzPts val="1550"/>
              <a:buFont typeface="Arial"/>
              <a:buNone/>
            </a:pPr>
            <a:endParaRPr sz="1550" b="1" i="0" u="none" strike="noStrike" cap="none">
              <a:solidFill>
                <a:schemeClr val="dk1"/>
              </a:solidFill>
              <a:latin typeface="Georgia"/>
              <a:ea typeface="Georgia"/>
              <a:cs typeface="Georgia"/>
              <a:sym typeface="Georgia"/>
            </a:endParaRPr>
          </a:p>
        </p:txBody>
      </p:sp>
      <p:pic>
        <p:nvPicPr>
          <p:cNvPr id="379" name="Google Shape;379;p16"/>
          <p:cNvPicPr preferRelativeResize="0"/>
          <p:nvPr/>
        </p:nvPicPr>
        <p:blipFill rotWithShape="1">
          <a:blip r:embed="rId11">
            <a:alphaModFix/>
          </a:blip>
          <a:srcRect/>
          <a:stretch/>
        </p:blipFill>
        <p:spPr>
          <a:xfrm>
            <a:off x="16729023" y="8722451"/>
            <a:ext cx="1139000" cy="113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Shape 105"/>
        <p:cNvGrpSpPr/>
        <p:nvPr/>
      </p:nvGrpSpPr>
      <p:grpSpPr>
        <a:xfrm>
          <a:off x="0" y="0"/>
          <a:ext cx="0" cy="0"/>
          <a:chOff x="0" y="0"/>
          <a:chExt cx="0" cy="0"/>
        </a:xfrm>
      </p:grpSpPr>
      <p:sp>
        <p:nvSpPr>
          <p:cNvPr id="106" name="Google Shape;106;gefadf781c1_0_26"/>
          <p:cNvSpPr/>
          <p:nvPr/>
        </p:nvSpPr>
        <p:spPr>
          <a:xfrm>
            <a:off x="4139787" y="1232876"/>
            <a:ext cx="8494082" cy="7403015"/>
          </a:xfrm>
          <a:custGeom>
            <a:avLst/>
            <a:gdLst/>
            <a:ahLst/>
            <a:cxnLst/>
            <a:rect l="l" t="t" r="r" b="b"/>
            <a:pathLst>
              <a:path w="3474062" h="2696909" extrusionOk="0">
                <a:moveTo>
                  <a:pt x="3349601" y="2696909"/>
                </a:moveTo>
                <a:lnTo>
                  <a:pt x="124460" y="2696909"/>
                </a:lnTo>
                <a:cubicBezTo>
                  <a:pt x="55880" y="2696909"/>
                  <a:pt x="0" y="2641029"/>
                  <a:pt x="0" y="2572449"/>
                </a:cubicBezTo>
                <a:lnTo>
                  <a:pt x="0" y="124460"/>
                </a:lnTo>
                <a:cubicBezTo>
                  <a:pt x="0" y="55880"/>
                  <a:pt x="55880" y="0"/>
                  <a:pt x="124460" y="0"/>
                </a:cubicBezTo>
                <a:lnTo>
                  <a:pt x="3349602" y="0"/>
                </a:lnTo>
                <a:cubicBezTo>
                  <a:pt x="3418182" y="0"/>
                  <a:pt x="3474062" y="55880"/>
                  <a:pt x="3474062" y="124460"/>
                </a:cubicBezTo>
                <a:lnTo>
                  <a:pt x="3474062" y="2572449"/>
                </a:lnTo>
                <a:cubicBezTo>
                  <a:pt x="3474062" y="2641029"/>
                  <a:pt x="3418182" y="2696909"/>
                  <a:pt x="3349602" y="269690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efadf781c1_0_26"/>
          <p:cNvPicPr preferRelativeResize="0"/>
          <p:nvPr/>
        </p:nvPicPr>
        <p:blipFill rotWithShape="1">
          <a:blip r:embed="rId3">
            <a:alphaModFix/>
          </a:blip>
          <a:srcRect/>
          <a:stretch/>
        </p:blipFill>
        <p:spPr>
          <a:xfrm>
            <a:off x="11694988" y="538790"/>
            <a:ext cx="2151900" cy="2183661"/>
          </a:xfrm>
          <a:prstGeom prst="rect">
            <a:avLst/>
          </a:prstGeom>
          <a:noFill/>
          <a:ln>
            <a:noFill/>
          </a:ln>
        </p:spPr>
      </p:pic>
      <p:sp>
        <p:nvSpPr>
          <p:cNvPr id="108" name="Google Shape;108;gefadf781c1_0_26"/>
          <p:cNvSpPr txBox="1"/>
          <p:nvPr/>
        </p:nvSpPr>
        <p:spPr>
          <a:xfrm>
            <a:off x="3387275" y="3429000"/>
            <a:ext cx="11057700" cy="4298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3000"/>
              <a:buFont typeface="Arial"/>
              <a:buNone/>
            </a:pPr>
            <a:r>
              <a:rPr lang="en-US" sz="13000" b="0" i="0" u="none" strike="noStrike" cap="none">
                <a:solidFill>
                  <a:srgbClr val="363252"/>
                </a:solidFill>
                <a:latin typeface="Arial"/>
                <a:ea typeface="Arial"/>
                <a:cs typeface="Arial"/>
                <a:sym typeface="Arial"/>
              </a:rPr>
              <a:t> </a:t>
            </a:r>
            <a:endParaRPr sz="2600" b="1" i="1"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36325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Arial"/>
              <a:ea typeface="Arial"/>
              <a:cs typeface="Arial"/>
              <a:sym typeface="Arial"/>
            </a:endParaRPr>
          </a:p>
        </p:txBody>
      </p:sp>
      <p:sp>
        <p:nvSpPr>
          <p:cNvPr id="109" name="Google Shape;109;gefadf781c1_0_26"/>
          <p:cNvSpPr/>
          <p:nvPr/>
        </p:nvSpPr>
        <p:spPr>
          <a:xfrm>
            <a:off x="-228600" y="9516688"/>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sp>
        <p:nvSpPr>
          <p:cNvPr id="110" name="Google Shape;110;gefadf781c1_0_26"/>
          <p:cNvSpPr txBox="1"/>
          <p:nvPr/>
        </p:nvSpPr>
        <p:spPr>
          <a:xfrm>
            <a:off x="3446550" y="1424300"/>
            <a:ext cx="11394900" cy="215400"/>
          </a:xfrm>
          <a:prstGeom prst="rect">
            <a:avLst/>
          </a:prstGeom>
          <a:noFill/>
          <a:ln>
            <a:noFill/>
          </a:ln>
        </p:spPr>
        <p:txBody>
          <a:bodyPr spcFirstLastPara="1" wrap="square" lIns="0" tIns="0" rIns="0" bIns="0" anchor="t" anchorCtr="0">
            <a:spAutoFit/>
          </a:bodyPr>
          <a:lstStyle/>
          <a:p>
            <a:pPr marL="0" marR="0" lvl="0" indent="0" algn="l" rtl="0">
              <a:lnSpc>
                <a:spcPct val="120008"/>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 name="Google Shape;111;gefadf781c1_0_26"/>
          <p:cNvPicPr preferRelativeResize="0"/>
          <p:nvPr/>
        </p:nvPicPr>
        <p:blipFill rotWithShape="1">
          <a:blip r:embed="rId4">
            <a:alphaModFix/>
          </a:blip>
          <a:srcRect/>
          <a:stretch/>
        </p:blipFill>
        <p:spPr>
          <a:xfrm>
            <a:off x="15010166" y="9804282"/>
            <a:ext cx="306709" cy="232716"/>
          </a:xfrm>
          <a:prstGeom prst="rect">
            <a:avLst/>
          </a:prstGeom>
          <a:noFill/>
          <a:ln>
            <a:noFill/>
          </a:ln>
        </p:spPr>
      </p:pic>
      <p:pic>
        <p:nvPicPr>
          <p:cNvPr id="112" name="Google Shape;112;gefadf781c1_0_26"/>
          <p:cNvPicPr preferRelativeResize="0"/>
          <p:nvPr/>
        </p:nvPicPr>
        <p:blipFill rotWithShape="1">
          <a:blip r:embed="rId5">
            <a:alphaModFix/>
          </a:blip>
          <a:srcRect/>
          <a:stretch/>
        </p:blipFill>
        <p:spPr>
          <a:xfrm>
            <a:off x="15468766" y="9801664"/>
            <a:ext cx="264391" cy="237952"/>
          </a:xfrm>
          <a:prstGeom prst="rect">
            <a:avLst/>
          </a:prstGeom>
          <a:noFill/>
          <a:ln>
            <a:noFill/>
          </a:ln>
        </p:spPr>
      </p:pic>
      <p:pic>
        <p:nvPicPr>
          <p:cNvPr id="113" name="Google Shape;113;gefadf781c1_0_26"/>
          <p:cNvPicPr preferRelativeResize="0"/>
          <p:nvPr/>
        </p:nvPicPr>
        <p:blipFill rotWithShape="1">
          <a:blip r:embed="rId6">
            <a:alphaModFix/>
          </a:blip>
          <a:srcRect/>
          <a:stretch/>
        </p:blipFill>
        <p:spPr>
          <a:xfrm>
            <a:off x="14444977" y="9855231"/>
            <a:ext cx="225064" cy="130818"/>
          </a:xfrm>
          <a:prstGeom prst="rect">
            <a:avLst/>
          </a:prstGeom>
          <a:noFill/>
          <a:ln>
            <a:noFill/>
          </a:ln>
        </p:spPr>
      </p:pic>
      <p:sp>
        <p:nvSpPr>
          <p:cNvPr id="114" name="Google Shape;114;gefadf781c1_0_26"/>
          <p:cNvSpPr txBox="1"/>
          <p:nvPr/>
        </p:nvSpPr>
        <p:spPr>
          <a:xfrm flipH="1">
            <a:off x="-75" y="8806900"/>
            <a:ext cx="8247600" cy="538800"/>
          </a:xfrm>
          <a:prstGeom prst="rect">
            <a:avLst/>
          </a:prstGeom>
          <a:noFill/>
          <a:ln>
            <a:noFill/>
          </a:ln>
        </p:spPr>
        <p:txBody>
          <a:bodyPr spcFirstLastPara="1" wrap="square" lIns="91425" tIns="91425" rIns="91425" bIns="91425" anchor="t" anchorCtr="0">
            <a:spAutoFit/>
          </a:bodyPr>
          <a:lstStyle/>
          <a:p>
            <a:pPr marL="0" marR="0" lvl="0" indent="0" algn="l" rtl="0">
              <a:lnSpc>
                <a:spcPct val="250909"/>
              </a:lnSpc>
              <a:spcBef>
                <a:spcPts val="0"/>
              </a:spcBef>
              <a:spcAft>
                <a:spcPts val="0"/>
              </a:spcAft>
              <a:buClr>
                <a:srgbClr val="000000"/>
              </a:buClr>
              <a:buSzPts val="2300"/>
              <a:buFont typeface="Arial"/>
              <a:buNone/>
            </a:pPr>
            <a:endParaRPr sz="2300" b="0" i="0" u="none" strike="noStrike" cap="none">
              <a:solidFill>
                <a:srgbClr val="363252"/>
              </a:solidFill>
              <a:latin typeface="Courier Prime"/>
              <a:ea typeface="Courier Prime"/>
              <a:cs typeface="Courier Prime"/>
              <a:sym typeface="Courier Prime"/>
            </a:endParaRPr>
          </a:p>
        </p:txBody>
      </p:sp>
      <p:sp>
        <p:nvSpPr>
          <p:cNvPr id="115" name="Google Shape;115;gefadf781c1_0_26"/>
          <p:cNvSpPr txBox="1"/>
          <p:nvPr/>
        </p:nvSpPr>
        <p:spPr>
          <a:xfrm flipH="1">
            <a:off x="736700" y="4155650"/>
            <a:ext cx="242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efadf781c1_0_26"/>
          <p:cNvSpPr txBox="1"/>
          <p:nvPr/>
        </p:nvSpPr>
        <p:spPr>
          <a:xfrm>
            <a:off x="15468775" y="0"/>
            <a:ext cx="11694300" cy="538800"/>
          </a:xfrm>
          <a:prstGeom prst="rect">
            <a:avLst/>
          </a:prstGeom>
          <a:noFill/>
          <a:ln>
            <a:noFill/>
          </a:ln>
        </p:spPr>
        <p:txBody>
          <a:bodyPr spcFirstLastPara="1" wrap="square" lIns="91425" tIns="91425" rIns="91425" bIns="91425" anchor="t" anchorCtr="0">
            <a:spAutoFit/>
          </a:bodyPr>
          <a:lstStyle/>
          <a:p>
            <a:pPr marL="0" marR="0" lvl="0" indent="0" algn="l" rtl="0">
              <a:lnSpc>
                <a:spcPct val="250909"/>
              </a:lnSpc>
              <a:spcBef>
                <a:spcPts val="0"/>
              </a:spcBef>
              <a:spcAft>
                <a:spcPts val="0"/>
              </a:spcAft>
              <a:buClr>
                <a:srgbClr val="000000"/>
              </a:buClr>
              <a:buSzPts val="2300"/>
              <a:buFont typeface="Arial"/>
              <a:buNone/>
            </a:pPr>
            <a:endParaRPr sz="2300" b="0" i="0" u="none" strike="noStrike" cap="none">
              <a:solidFill>
                <a:srgbClr val="363252"/>
              </a:solidFill>
              <a:latin typeface="Courier Prime"/>
              <a:ea typeface="Courier Prime"/>
              <a:cs typeface="Courier Prime"/>
              <a:sym typeface="Courier Prime"/>
            </a:endParaRPr>
          </a:p>
        </p:txBody>
      </p:sp>
      <p:pic>
        <p:nvPicPr>
          <p:cNvPr id="117" name="Google Shape;117;gefadf781c1_0_26"/>
          <p:cNvPicPr preferRelativeResize="0"/>
          <p:nvPr/>
        </p:nvPicPr>
        <p:blipFill rotWithShape="1">
          <a:blip r:embed="rId7">
            <a:alphaModFix/>
          </a:blip>
          <a:srcRect l="-8316" t="17197" r="11275"/>
          <a:stretch/>
        </p:blipFill>
        <p:spPr>
          <a:xfrm>
            <a:off x="14517800" y="4346175"/>
            <a:ext cx="2353675" cy="1721525"/>
          </a:xfrm>
          <a:prstGeom prst="rect">
            <a:avLst/>
          </a:prstGeom>
          <a:noFill/>
          <a:ln>
            <a:noFill/>
          </a:ln>
        </p:spPr>
      </p:pic>
      <p:pic>
        <p:nvPicPr>
          <p:cNvPr id="118" name="Google Shape;118;gefadf781c1_0_26"/>
          <p:cNvPicPr preferRelativeResize="0"/>
          <p:nvPr/>
        </p:nvPicPr>
        <p:blipFill rotWithShape="1">
          <a:blip r:embed="rId7">
            <a:alphaModFix/>
          </a:blip>
          <a:srcRect/>
          <a:stretch/>
        </p:blipFill>
        <p:spPr>
          <a:xfrm>
            <a:off x="14605325" y="856575"/>
            <a:ext cx="2814275" cy="2251425"/>
          </a:xfrm>
          <a:prstGeom prst="rect">
            <a:avLst/>
          </a:prstGeom>
          <a:noFill/>
          <a:ln>
            <a:noFill/>
          </a:ln>
        </p:spPr>
      </p:pic>
      <p:sp>
        <p:nvSpPr>
          <p:cNvPr id="119" name="Google Shape;119;gefadf781c1_0_26"/>
          <p:cNvSpPr txBox="1"/>
          <p:nvPr/>
        </p:nvSpPr>
        <p:spPr>
          <a:xfrm>
            <a:off x="-555600" y="5044088"/>
            <a:ext cx="18519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Oswald"/>
                <a:ea typeface="Oswald"/>
                <a:cs typeface="Oswald"/>
                <a:sym typeface="Oswald"/>
              </a:rPr>
              <a:t> </a:t>
            </a:r>
            <a:endParaRPr sz="2200" b="1"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rgbClr val="000000"/>
              </a:solidFill>
              <a:latin typeface="Oswald"/>
              <a:ea typeface="Oswald"/>
              <a:cs typeface="Oswald"/>
              <a:sym typeface="Oswald"/>
            </a:endParaRPr>
          </a:p>
        </p:txBody>
      </p:sp>
      <p:pic>
        <p:nvPicPr>
          <p:cNvPr id="120" name="Google Shape;120;gefadf781c1_0_26"/>
          <p:cNvPicPr preferRelativeResize="0"/>
          <p:nvPr/>
        </p:nvPicPr>
        <p:blipFill rotWithShape="1">
          <a:blip r:embed="rId8">
            <a:alphaModFix/>
          </a:blip>
          <a:srcRect t="4892" b="40862"/>
          <a:stretch/>
        </p:blipFill>
        <p:spPr>
          <a:xfrm>
            <a:off x="4747625" y="4283838"/>
            <a:ext cx="7109377" cy="3478452"/>
          </a:xfrm>
          <a:prstGeom prst="rect">
            <a:avLst/>
          </a:prstGeom>
          <a:noFill/>
          <a:ln>
            <a:noFill/>
          </a:ln>
        </p:spPr>
      </p:pic>
      <p:sp>
        <p:nvSpPr>
          <p:cNvPr id="121" name="Google Shape;121;gefadf781c1_0_26"/>
          <p:cNvSpPr txBox="1"/>
          <p:nvPr/>
        </p:nvSpPr>
        <p:spPr>
          <a:xfrm flipH="1">
            <a:off x="13985025" y="1588425"/>
            <a:ext cx="39444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Oswald"/>
                <a:ea typeface="Oswald"/>
                <a:cs typeface="Oswald"/>
                <a:sym typeface="Oswald"/>
              </a:rPr>
              <a:t>Student </a:t>
            </a:r>
            <a:endParaRPr sz="2800" b="1" i="0" u="none" strike="noStrike" cap="none">
              <a:solidFill>
                <a:schemeClr val="dk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Oswald"/>
                <a:ea typeface="Oswald"/>
                <a:cs typeface="Oswald"/>
                <a:sym typeface="Oswald"/>
              </a:rPr>
              <a:t>Confidentiality</a:t>
            </a:r>
            <a:endParaRPr sz="2100" b="0" i="0" u="none" strike="noStrike" cap="none">
              <a:solidFill>
                <a:srgbClr val="000000"/>
              </a:solidFill>
              <a:latin typeface="Arial"/>
              <a:ea typeface="Arial"/>
              <a:cs typeface="Arial"/>
              <a:sym typeface="Arial"/>
            </a:endParaRPr>
          </a:p>
        </p:txBody>
      </p:sp>
      <p:sp>
        <p:nvSpPr>
          <p:cNvPr id="122" name="Google Shape;122;gefadf781c1_0_26"/>
          <p:cNvSpPr txBox="1"/>
          <p:nvPr/>
        </p:nvSpPr>
        <p:spPr>
          <a:xfrm rot="438" flipH="1">
            <a:off x="14763200" y="4090671"/>
            <a:ext cx="2353800" cy="1831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Oswald"/>
                <a:ea typeface="Oswald"/>
                <a:cs typeface="Oswald"/>
                <a:sym typeface="Oswald"/>
              </a:rPr>
              <a:t> </a:t>
            </a:r>
            <a:endParaRPr sz="2200" b="1"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Oswald"/>
                <a:ea typeface="Oswald"/>
                <a:cs typeface="Oswald"/>
                <a:sym typeface="Oswald"/>
              </a:rPr>
              <a:t> </a:t>
            </a:r>
            <a:r>
              <a:rPr lang="en-US" sz="2900" b="1" i="0" u="none" strike="noStrike" cap="none">
                <a:solidFill>
                  <a:srgbClr val="000000"/>
                </a:solidFill>
                <a:latin typeface="Oswald"/>
                <a:ea typeface="Oswald"/>
                <a:cs typeface="Oswald"/>
                <a:sym typeface="Oswald"/>
              </a:rPr>
              <a:t>   </a:t>
            </a:r>
            <a:r>
              <a:rPr lang="en-US" sz="3500" b="1" i="0" u="none" strike="noStrike" cap="none">
                <a:solidFill>
                  <a:schemeClr val="dk1"/>
                </a:solidFill>
                <a:latin typeface="Oswald"/>
                <a:ea typeface="Oswald"/>
                <a:cs typeface="Oswald"/>
                <a:sym typeface="Oswald"/>
              </a:rPr>
              <a:t> Quiz</a:t>
            </a:r>
            <a:endParaRPr sz="3500" b="1" i="0" u="none" strike="noStrike" cap="none">
              <a:solidFill>
                <a:schemeClr val="dk1"/>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Oswald"/>
              <a:ea typeface="Oswald"/>
              <a:cs typeface="Oswald"/>
              <a:sym typeface="Oswald"/>
            </a:endParaRPr>
          </a:p>
        </p:txBody>
      </p:sp>
      <p:pic>
        <p:nvPicPr>
          <p:cNvPr id="123" name="Google Shape;123;gefadf781c1_0_26"/>
          <p:cNvPicPr preferRelativeResize="0"/>
          <p:nvPr/>
        </p:nvPicPr>
        <p:blipFill rotWithShape="1">
          <a:blip r:embed="rId7">
            <a:alphaModFix/>
          </a:blip>
          <a:srcRect/>
          <a:stretch/>
        </p:blipFill>
        <p:spPr>
          <a:xfrm>
            <a:off x="14605327" y="6602146"/>
            <a:ext cx="2532350" cy="2025880"/>
          </a:xfrm>
          <a:prstGeom prst="rect">
            <a:avLst/>
          </a:prstGeom>
          <a:noFill/>
          <a:ln>
            <a:noFill/>
          </a:ln>
        </p:spPr>
      </p:pic>
      <p:sp>
        <p:nvSpPr>
          <p:cNvPr id="124" name="Google Shape;124;gefadf781c1_0_26"/>
          <p:cNvSpPr txBox="1"/>
          <p:nvPr/>
        </p:nvSpPr>
        <p:spPr>
          <a:xfrm>
            <a:off x="14936900" y="6905150"/>
            <a:ext cx="20064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Oswald"/>
                <a:ea typeface="Oswald"/>
                <a:cs typeface="Oswald"/>
                <a:sym typeface="Oswald"/>
              </a:rPr>
              <a:t>  </a:t>
            </a:r>
            <a:endParaRPr sz="3000" b="1" i="0" u="none" strike="noStrike" cap="none">
              <a:solidFill>
                <a:schemeClr val="dk1"/>
              </a:solidFill>
              <a:latin typeface="Oswald"/>
              <a:ea typeface="Oswald"/>
              <a:cs typeface="Oswald"/>
              <a:sym typeface="Oswald"/>
            </a:endParaRPr>
          </a:p>
          <a:p>
            <a:pPr marL="0" marR="0" lvl="0" indent="0" algn="l" rtl="0">
              <a:lnSpc>
                <a:spcPct val="100000"/>
              </a:lnSpc>
              <a:spcBef>
                <a:spcPts val="0"/>
              </a:spcBef>
              <a:spcAft>
                <a:spcPts val="0"/>
              </a:spcAft>
              <a:buClr>
                <a:schemeClr val="dk1"/>
              </a:buClr>
              <a:buSzPts val="1100"/>
              <a:buFont typeface="Arial"/>
              <a:buNone/>
            </a:pPr>
            <a:r>
              <a:rPr lang="en-US" sz="3000" b="1" i="0" u="none" strike="noStrike" cap="none">
                <a:solidFill>
                  <a:schemeClr val="dk1"/>
                </a:solidFill>
                <a:latin typeface="Oswald"/>
                <a:ea typeface="Oswald"/>
                <a:cs typeface="Oswald"/>
                <a:sym typeface="Oswald"/>
              </a:rPr>
              <a:t>References</a:t>
            </a:r>
            <a:endParaRPr sz="3000" b="0" i="0" u="none" strike="noStrike" cap="none">
              <a:solidFill>
                <a:srgbClr val="000000"/>
              </a:solidFill>
              <a:latin typeface="Calibri"/>
              <a:ea typeface="Calibri"/>
              <a:cs typeface="Calibri"/>
              <a:sym typeface="Calibri"/>
            </a:endParaRPr>
          </a:p>
        </p:txBody>
      </p:sp>
      <p:pic>
        <p:nvPicPr>
          <p:cNvPr id="125" name="Google Shape;125;gefadf781c1_0_26"/>
          <p:cNvPicPr preferRelativeResize="0"/>
          <p:nvPr/>
        </p:nvPicPr>
        <p:blipFill rotWithShape="1">
          <a:blip r:embed="rId7">
            <a:alphaModFix/>
          </a:blip>
          <a:srcRect/>
          <a:stretch/>
        </p:blipFill>
        <p:spPr>
          <a:xfrm>
            <a:off x="484701" y="6690759"/>
            <a:ext cx="2532350" cy="2025880"/>
          </a:xfrm>
          <a:prstGeom prst="rect">
            <a:avLst/>
          </a:prstGeom>
          <a:noFill/>
          <a:ln>
            <a:noFill/>
          </a:ln>
        </p:spPr>
      </p:pic>
      <p:sp>
        <p:nvSpPr>
          <p:cNvPr id="126" name="Google Shape;126;gefadf781c1_0_26"/>
          <p:cNvSpPr txBox="1"/>
          <p:nvPr/>
        </p:nvSpPr>
        <p:spPr>
          <a:xfrm>
            <a:off x="874050" y="7463125"/>
            <a:ext cx="18519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3000" b="1" i="0" u="none" strike="noStrike" cap="none">
                <a:solidFill>
                  <a:schemeClr val="dk1"/>
                </a:solidFill>
                <a:latin typeface="Oswald"/>
                <a:ea typeface="Oswald"/>
                <a:cs typeface="Oswald"/>
                <a:sym typeface="Oswald"/>
              </a:rPr>
              <a:t>Social</a:t>
            </a:r>
            <a:endParaRPr sz="3000" b="1" i="0" u="none" strike="noStrike" cap="none">
              <a:solidFill>
                <a:schemeClr val="dk1"/>
              </a:solidFill>
              <a:latin typeface="Oswald"/>
              <a:ea typeface="Oswald"/>
              <a:cs typeface="Oswald"/>
              <a:sym typeface="Oswald"/>
            </a:endParaRPr>
          </a:p>
          <a:p>
            <a:pPr marL="0" marR="0" lvl="0" indent="0" algn="ctr" rtl="0">
              <a:lnSpc>
                <a:spcPct val="100000"/>
              </a:lnSpc>
              <a:spcBef>
                <a:spcPts val="0"/>
              </a:spcBef>
              <a:spcAft>
                <a:spcPts val="0"/>
              </a:spcAft>
              <a:buClr>
                <a:schemeClr val="dk1"/>
              </a:buClr>
              <a:buSzPts val="1100"/>
              <a:buFont typeface="Arial"/>
              <a:buNone/>
            </a:pPr>
            <a:r>
              <a:rPr lang="en-US" sz="3000" b="1" i="0" u="none" strike="noStrike" cap="none">
                <a:solidFill>
                  <a:schemeClr val="dk1"/>
                </a:solidFill>
                <a:latin typeface="Oswald"/>
                <a:ea typeface="Oswald"/>
                <a:cs typeface="Oswald"/>
                <a:sym typeface="Oswald"/>
              </a:rPr>
              <a:t>Media</a:t>
            </a:r>
            <a:endParaRPr sz="3000" b="0" i="0" u="none" strike="noStrike" cap="none">
              <a:solidFill>
                <a:srgbClr val="000000"/>
              </a:solidFill>
              <a:latin typeface="Calibri"/>
              <a:ea typeface="Calibri"/>
              <a:cs typeface="Calibri"/>
              <a:sym typeface="Calibri"/>
            </a:endParaRPr>
          </a:p>
        </p:txBody>
      </p:sp>
      <p:pic>
        <p:nvPicPr>
          <p:cNvPr id="127" name="Google Shape;127;gefadf781c1_0_26"/>
          <p:cNvPicPr preferRelativeResize="0"/>
          <p:nvPr/>
        </p:nvPicPr>
        <p:blipFill rotWithShape="1">
          <a:blip r:embed="rId7">
            <a:alphaModFix/>
          </a:blip>
          <a:srcRect l="-8316" t="17197" r="11275"/>
          <a:stretch/>
        </p:blipFill>
        <p:spPr>
          <a:xfrm>
            <a:off x="494837" y="4027863"/>
            <a:ext cx="2353675" cy="1721525"/>
          </a:xfrm>
          <a:prstGeom prst="rect">
            <a:avLst/>
          </a:prstGeom>
          <a:noFill/>
          <a:ln>
            <a:noFill/>
          </a:ln>
        </p:spPr>
      </p:pic>
      <p:sp>
        <p:nvSpPr>
          <p:cNvPr id="128" name="Google Shape;128;gefadf781c1_0_26"/>
          <p:cNvSpPr txBox="1"/>
          <p:nvPr/>
        </p:nvSpPr>
        <p:spPr>
          <a:xfrm>
            <a:off x="841975" y="4155650"/>
            <a:ext cx="2006400" cy="1431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700" b="1" i="0" u="none" strike="noStrike" cap="none">
                <a:solidFill>
                  <a:schemeClr val="dk1"/>
                </a:solidFill>
                <a:latin typeface="Oswald"/>
                <a:ea typeface="Oswald"/>
                <a:cs typeface="Oswald"/>
                <a:sym typeface="Oswald"/>
              </a:rPr>
              <a:t>Rights </a:t>
            </a:r>
            <a:endParaRPr sz="2700" b="1" i="0" u="none" strike="noStrike" cap="none">
              <a:solidFill>
                <a:schemeClr val="dk1"/>
              </a:solidFill>
              <a:latin typeface="Oswald"/>
              <a:ea typeface="Oswald"/>
              <a:cs typeface="Oswald"/>
              <a:sym typeface="Oswald"/>
            </a:endParaRPr>
          </a:p>
          <a:p>
            <a:pPr marL="0" marR="0" lvl="0" indent="0" algn="l" rtl="0">
              <a:lnSpc>
                <a:spcPct val="100000"/>
              </a:lnSpc>
              <a:spcBef>
                <a:spcPts val="0"/>
              </a:spcBef>
              <a:spcAft>
                <a:spcPts val="0"/>
              </a:spcAft>
              <a:buClr>
                <a:schemeClr val="dk1"/>
              </a:buClr>
              <a:buSzPts val="1100"/>
              <a:buFont typeface="Arial"/>
              <a:buNone/>
            </a:pPr>
            <a:r>
              <a:rPr lang="en-US" sz="2700" b="1" i="0" u="none" strike="noStrike" cap="none">
                <a:solidFill>
                  <a:schemeClr val="dk1"/>
                </a:solidFill>
                <a:latin typeface="Oswald"/>
                <a:ea typeface="Oswald"/>
                <a:cs typeface="Oswald"/>
                <a:sym typeface="Oswald"/>
              </a:rPr>
              <a:t>       and </a:t>
            </a:r>
            <a:endParaRPr sz="2700" b="1" i="0" u="none" strike="noStrike" cap="none">
              <a:solidFill>
                <a:schemeClr val="dk1"/>
              </a:solidFill>
              <a:latin typeface="Oswald"/>
              <a:ea typeface="Oswald"/>
              <a:cs typeface="Oswald"/>
              <a:sym typeface="Oswald"/>
            </a:endParaRPr>
          </a:p>
          <a:p>
            <a:pPr marL="0" marR="0" lvl="0" indent="0" algn="ctr" rtl="0">
              <a:lnSpc>
                <a:spcPct val="100000"/>
              </a:lnSpc>
              <a:spcBef>
                <a:spcPts val="0"/>
              </a:spcBef>
              <a:spcAft>
                <a:spcPts val="0"/>
              </a:spcAft>
              <a:buClr>
                <a:schemeClr val="dk1"/>
              </a:buClr>
              <a:buSzPts val="1100"/>
              <a:buFont typeface="Arial"/>
              <a:buNone/>
            </a:pPr>
            <a:r>
              <a:rPr lang="en-US" sz="2700" b="1" i="0" u="none" strike="noStrike" cap="none">
                <a:solidFill>
                  <a:schemeClr val="dk1"/>
                </a:solidFill>
                <a:latin typeface="Oswald"/>
                <a:ea typeface="Oswald"/>
                <a:cs typeface="Oswald"/>
                <a:sym typeface="Oswald"/>
              </a:rPr>
              <a:t>Properties</a:t>
            </a:r>
            <a:endParaRPr sz="2700" b="0" i="0" u="none" strike="noStrike" cap="none">
              <a:solidFill>
                <a:srgbClr val="000000"/>
              </a:solidFill>
              <a:latin typeface="Calibri"/>
              <a:ea typeface="Calibri"/>
              <a:cs typeface="Calibri"/>
              <a:sym typeface="Calibri"/>
            </a:endParaRPr>
          </a:p>
        </p:txBody>
      </p:sp>
      <p:pic>
        <p:nvPicPr>
          <p:cNvPr id="129" name="Google Shape;129;gefadf781c1_0_26"/>
          <p:cNvPicPr preferRelativeResize="0"/>
          <p:nvPr/>
        </p:nvPicPr>
        <p:blipFill rotWithShape="1">
          <a:blip r:embed="rId7">
            <a:alphaModFix/>
          </a:blip>
          <a:srcRect/>
          <a:stretch/>
        </p:blipFill>
        <p:spPr>
          <a:xfrm>
            <a:off x="545263" y="987475"/>
            <a:ext cx="2814275" cy="2251425"/>
          </a:xfrm>
          <a:prstGeom prst="rect">
            <a:avLst/>
          </a:prstGeom>
          <a:noFill/>
          <a:ln>
            <a:noFill/>
          </a:ln>
        </p:spPr>
      </p:pic>
      <p:sp>
        <p:nvSpPr>
          <p:cNvPr id="130" name="Google Shape;130;gefadf781c1_0_26"/>
          <p:cNvSpPr txBox="1"/>
          <p:nvPr/>
        </p:nvSpPr>
        <p:spPr>
          <a:xfrm>
            <a:off x="1210225" y="1860175"/>
            <a:ext cx="1515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 name="Google Shape;131;gefadf781c1_0_26"/>
          <p:cNvSpPr txBox="1"/>
          <p:nvPr/>
        </p:nvSpPr>
        <p:spPr>
          <a:xfrm>
            <a:off x="1210225" y="1860175"/>
            <a:ext cx="16383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Oswald"/>
                <a:ea typeface="Oswald"/>
                <a:cs typeface="Oswald"/>
                <a:sym typeface="Oswald"/>
              </a:rPr>
              <a:t>Online</a:t>
            </a:r>
            <a:endParaRPr sz="3000" b="1"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Oswald"/>
                <a:ea typeface="Oswald"/>
                <a:cs typeface="Oswald"/>
                <a:sym typeface="Oswald"/>
              </a:rPr>
              <a:t> Ethics</a:t>
            </a:r>
            <a:endParaRPr sz="3000" b="1" i="0" u="none" strike="noStrike" cap="none">
              <a:solidFill>
                <a:srgbClr val="000000"/>
              </a:solidFill>
              <a:latin typeface="Oswald"/>
              <a:ea typeface="Oswald"/>
              <a:cs typeface="Oswald"/>
              <a:sym typeface="Oswald"/>
            </a:endParaRPr>
          </a:p>
        </p:txBody>
      </p:sp>
      <p:sp>
        <p:nvSpPr>
          <p:cNvPr id="132" name="Google Shape;132;gefadf781c1_0_26"/>
          <p:cNvSpPr/>
          <p:nvPr/>
        </p:nvSpPr>
        <p:spPr>
          <a:xfrm>
            <a:off x="5774275" y="1969425"/>
            <a:ext cx="5513896" cy="1269798"/>
          </a:xfrm>
          <a:custGeom>
            <a:avLst/>
            <a:gdLst/>
            <a:ahLst/>
            <a:cxnLst/>
            <a:rect l="l" t="t" r="r" b="b"/>
            <a:pathLst>
              <a:path w="6392923" h="1101777" extrusionOk="0">
                <a:moveTo>
                  <a:pt x="6268463" y="1101777"/>
                </a:moveTo>
                <a:lnTo>
                  <a:pt x="124460" y="1101777"/>
                </a:lnTo>
                <a:cubicBezTo>
                  <a:pt x="55880" y="1101777"/>
                  <a:pt x="0" y="1045897"/>
                  <a:pt x="0" y="977317"/>
                </a:cubicBezTo>
                <a:lnTo>
                  <a:pt x="0" y="124460"/>
                </a:lnTo>
                <a:cubicBezTo>
                  <a:pt x="0" y="55880"/>
                  <a:pt x="55880" y="0"/>
                  <a:pt x="124460" y="0"/>
                </a:cubicBezTo>
                <a:lnTo>
                  <a:pt x="6268463" y="0"/>
                </a:lnTo>
                <a:cubicBezTo>
                  <a:pt x="6337043" y="0"/>
                  <a:pt x="6392923" y="55880"/>
                  <a:pt x="6392923" y="124460"/>
                </a:cubicBezTo>
                <a:lnTo>
                  <a:pt x="6392923" y="977317"/>
                </a:lnTo>
                <a:cubicBezTo>
                  <a:pt x="6392923" y="1045897"/>
                  <a:pt x="6337043" y="1101777"/>
                  <a:pt x="6268463" y="1101777"/>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500"/>
              <a:buFont typeface="Arial"/>
              <a:buNone/>
            </a:pPr>
            <a:r>
              <a:rPr lang="en-US" sz="5500" b="0" i="0" u="none" strike="noStrike" cap="none">
                <a:solidFill>
                  <a:srgbClr val="000000"/>
                </a:solidFill>
                <a:latin typeface="Oswald"/>
                <a:ea typeface="Oswald"/>
                <a:cs typeface="Oswald"/>
                <a:sym typeface="Oswald"/>
              </a:rPr>
              <a:t>What You Will Learn</a:t>
            </a:r>
            <a:endParaRPr sz="5500" b="0" i="0" u="none" strike="noStrike" cap="none">
              <a:solidFill>
                <a:srgbClr val="000000"/>
              </a:solidFill>
              <a:latin typeface="Oswald"/>
              <a:ea typeface="Oswald"/>
              <a:cs typeface="Oswald"/>
              <a:sym typeface="Oswald"/>
            </a:endParaRPr>
          </a:p>
        </p:txBody>
      </p:sp>
      <p:pic>
        <p:nvPicPr>
          <p:cNvPr id="133" name="Google Shape;133;gefadf781c1_0_26"/>
          <p:cNvPicPr preferRelativeResize="0"/>
          <p:nvPr/>
        </p:nvPicPr>
        <p:blipFill rotWithShape="1">
          <a:blip r:embed="rId9">
            <a:alphaModFix/>
          </a:blip>
          <a:srcRect/>
          <a:stretch/>
        </p:blipFill>
        <p:spPr>
          <a:xfrm>
            <a:off x="6123250" y="4283850"/>
            <a:ext cx="4527175" cy="3478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A72BD"/>
        </a:solidFill>
        <a:effectLst/>
      </p:bgPr>
    </p:bg>
    <p:spTree>
      <p:nvGrpSpPr>
        <p:cNvPr id="1" name="Shape 137"/>
        <p:cNvGrpSpPr/>
        <p:nvPr/>
      </p:nvGrpSpPr>
      <p:grpSpPr>
        <a:xfrm>
          <a:off x="0" y="0"/>
          <a:ext cx="0" cy="0"/>
          <a:chOff x="0" y="0"/>
          <a:chExt cx="0" cy="0"/>
        </a:xfrm>
      </p:grpSpPr>
      <p:sp>
        <p:nvSpPr>
          <p:cNvPr id="138" name="Google Shape;138;p4"/>
          <p:cNvSpPr/>
          <p:nvPr/>
        </p:nvSpPr>
        <p:spPr>
          <a:xfrm>
            <a:off x="1258350" y="3628850"/>
            <a:ext cx="7868750" cy="5850534"/>
          </a:xfrm>
          <a:custGeom>
            <a:avLst/>
            <a:gdLst/>
            <a:ahLst/>
            <a:cxnLst/>
            <a:rect l="l" t="t" r="r" b="b"/>
            <a:pathLst>
              <a:path w="3474062" h="2702325" extrusionOk="0">
                <a:moveTo>
                  <a:pt x="3349601" y="2702325"/>
                </a:moveTo>
                <a:lnTo>
                  <a:pt x="124460" y="2702325"/>
                </a:lnTo>
                <a:cubicBezTo>
                  <a:pt x="55880" y="2702325"/>
                  <a:pt x="0" y="2646445"/>
                  <a:pt x="0" y="2577865"/>
                </a:cubicBezTo>
                <a:lnTo>
                  <a:pt x="0" y="124460"/>
                </a:lnTo>
                <a:cubicBezTo>
                  <a:pt x="0" y="55880"/>
                  <a:pt x="55880" y="0"/>
                  <a:pt x="124460" y="0"/>
                </a:cubicBezTo>
                <a:lnTo>
                  <a:pt x="3349602" y="0"/>
                </a:lnTo>
                <a:cubicBezTo>
                  <a:pt x="3418182" y="0"/>
                  <a:pt x="3474062" y="55880"/>
                  <a:pt x="3474062" y="124460"/>
                </a:cubicBezTo>
                <a:lnTo>
                  <a:pt x="3474062" y="2577865"/>
                </a:lnTo>
                <a:cubicBezTo>
                  <a:pt x="3474062" y="2646445"/>
                  <a:pt x="3418182" y="2702325"/>
                  <a:pt x="3349602" y="2702325"/>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1844525" y="4146175"/>
            <a:ext cx="6548607" cy="4948828"/>
          </a:xfrm>
          <a:custGeom>
            <a:avLst/>
            <a:gdLst/>
            <a:ahLst/>
            <a:cxnLst/>
            <a:rect l="l" t="t" r="r" b="b"/>
            <a:pathLst>
              <a:path w="3474062" h="2696909" extrusionOk="0">
                <a:moveTo>
                  <a:pt x="3349601" y="2696909"/>
                </a:moveTo>
                <a:lnTo>
                  <a:pt x="124460" y="2696909"/>
                </a:lnTo>
                <a:cubicBezTo>
                  <a:pt x="55880" y="2696909"/>
                  <a:pt x="0" y="2641029"/>
                  <a:pt x="0" y="2572449"/>
                </a:cubicBezTo>
                <a:lnTo>
                  <a:pt x="0" y="124460"/>
                </a:lnTo>
                <a:cubicBezTo>
                  <a:pt x="0" y="55880"/>
                  <a:pt x="55880" y="0"/>
                  <a:pt x="124460" y="0"/>
                </a:cubicBezTo>
                <a:lnTo>
                  <a:pt x="3349602" y="0"/>
                </a:lnTo>
                <a:cubicBezTo>
                  <a:pt x="3418182" y="0"/>
                  <a:pt x="3474062" y="55880"/>
                  <a:pt x="3474062" y="124460"/>
                </a:cubicBezTo>
                <a:lnTo>
                  <a:pt x="3474062" y="2572449"/>
                </a:lnTo>
                <a:cubicBezTo>
                  <a:pt x="3474062" y="2641029"/>
                  <a:pt x="3418182" y="2696909"/>
                  <a:pt x="3349602" y="269690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10069350" y="2877250"/>
            <a:ext cx="7562237" cy="4477103"/>
          </a:xfrm>
          <a:custGeom>
            <a:avLst/>
            <a:gdLst/>
            <a:ahLst/>
            <a:cxnLst/>
            <a:rect l="l" t="t" r="r" b="b"/>
            <a:pathLst>
              <a:path w="3460978" h="2688951" extrusionOk="0">
                <a:moveTo>
                  <a:pt x="3336517" y="2688951"/>
                </a:moveTo>
                <a:lnTo>
                  <a:pt x="124460" y="2688951"/>
                </a:lnTo>
                <a:cubicBezTo>
                  <a:pt x="55880" y="2688951"/>
                  <a:pt x="0" y="2633071"/>
                  <a:pt x="0" y="2564491"/>
                </a:cubicBezTo>
                <a:lnTo>
                  <a:pt x="0" y="124460"/>
                </a:lnTo>
                <a:cubicBezTo>
                  <a:pt x="0" y="55880"/>
                  <a:pt x="55880" y="0"/>
                  <a:pt x="124460" y="0"/>
                </a:cubicBezTo>
                <a:lnTo>
                  <a:pt x="3336518" y="0"/>
                </a:lnTo>
                <a:cubicBezTo>
                  <a:pt x="3405098" y="0"/>
                  <a:pt x="3460978" y="55880"/>
                  <a:pt x="3460978" y="124460"/>
                </a:cubicBezTo>
                <a:lnTo>
                  <a:pt x="3460978" y="2564491"/>
                </a:lnTo>
                <a:cubicBezTo>
                  <a:pt x="3460978" y="2633071"/>
                  <a:pt x="3405098" y="2688951"/>
                  <a:pt x="3336518" y="2688951"/>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500"/>
              <a:buFont typeface="Arial"/>
              <a:buNone/>
            </a:pPr>
            <a:r>
              <a:rPr lang="en-US" sz="3500" b="1" i="0" u="none" strike="noStrike" cap="none">
                <a:solidFill>
                  <a:schemeClr val="dk1"/>
                </a:solidFill>
                <a:latin typeface="Courier Prime"/>
                <a:ea typeface="Courier Prime"/>
                <a:cs typeface="Courier Prime"/>
                <a:sym typeface="Courier Prime"/>
              </a:rPr>
              <a:t>Gatherings</a:t>
            </a: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10448450" y="3588850"/>
            <a:ext cx="6748365" cy="3499239"/>
          </a:xfrm>
          <a:custGeom>
            <a:avLst/>
            <a:gdLst/>
            <a:ahLst/>
            <a:cxnLst/>
            <a:rect l="l" t="t" r="r" b="b"/>
            <a:pathLst>
              <a:path w="3474062" h="2696909" extrusionOk="0">
                <a:moveTo>
                  <a:pt x="3349601" y="2696909"/>
                </a:moveTo>
                <a:lnTo>
                  <a:pt x="124460" y="2696909"/>
                </a:lnTo>
                <a:cubicBezTo>
                  <a:pt x="55880" y="2696909"/>
                  <a:pt x="0" y="2641029"/>
                  <a:pt x="0" y="2572449"/>
                </a:cubicBezTo>
                <a:lnTo>
                  <a:pt x="0" y="124460"/>
                </a:lnTo>
                <a:cubicBezTo>
                  <a:pt x="0" y="55880"/>
                  <a:pt x="55880" y="0"/>
                  <a:pt x="124460" y="0"/>
                </a:cubicBezTo>
                <a:lnTo>
                  <a:pt x="3349602" y="0"/>
                </a:lnTo>
                <a:cubicBezTo>
                  <a:pt x="3418182" y="0"/>
                  <a:pt x="3474062" y="55880"/>
                  <a:pt x="3474062" y="124460"/>
                </a:cubicBezTo>
                <a:lnTo>
                  <a:pt x="3474062" y="2572449"/>
                </a:lnTo>
                <a:cubicBezTo>
                  <a:pt x="3474062" y="2641029"/>
                  <a:pt x="3418182" y="2696909"/>
                  <a:pt x="3349602" y="269690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2200"/>
              <a:buFont typeface="Arial"/>
              <a:buNone/>
            </a:pPr>
            <a:r>
              <a:rPr lang="en-US" sz="2200" b="1" i="0" u="none" strike="noStrike" cap="none">
                <a:solidFill>
                  <a:schemeClr val="dk1"/>
                </a:solidFill>
                <a:latin typeface="Georgia"/>
                <a:ea typeface="Georgia"/>
                <a:cs typeface="Georgia"/>
                <a:sym typeface="Georgia"/>
              </a:rPr>
              <a:t>Depending on your audience and how you are communicating, there are different rules to be followed.</a:t>
            </a:r>
            <a:endParaRPr/>
          </a:p>
          <a:p>
            <a:pPr marL="0" marR="0" lvl="0" indent="0" algn="l" rtl="0">
              <a:lnSpc>
                <a:spcPct val="150000"/>
              </a:lnSpc>
              <a:spcBef>
                <a:spcPts val="0"/>
              </a:spcBef>
              <a:spcAft>
                <a:spcPts val="0"/>
              </a:spcAft>
              <a:buClr>
                <a:srgbClr val="000000"/>
              </a:buClr>
              <a:buSzPts val="2200"/>
              <a:buFont typeface="Arial"/>
              <a:buNone/>
            </a:pPr>
            <a:endParaRPr sz="2200" b="1" i="0" u="sng" strike="noStrike" cap="none">
              <a:solidFill>
                <a:schemeClr val="dk1"/>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2200"/>
              <a:buFont typeface="Arial"/>
              <a:buNone/>
            </a:pPr>
            <a:r>
              <a:rPr lang="en-US" sz="2200" b="1" i="0" u="sng" strike="noStrike" cap="none">
                <a:solidFill>
                  <a:schemeClr val="dk1"/>
                </a:solidFill>
                <a:latin typeface="Georgia"/>
                <a:ea typeface="Georgia"/>
                <a:cs typeface="Georgia"/>
                <a:sym typeface="Georgia"/>
              </a:rPr>
              <a:t>Online etiquette</a:t>
            </a:r>
            <a:r>
              <a:rPr lang="en-US" sz="2200" b="1" i="0" u="none" strike="noStrike" cap="none">
                <a:solidFill>
                  <a:schemeClr val="dk1"/>
                </a:solidFill>
                <a:latin typeface="Georgia"/>
                <a:ea typeface="Georgia"/>
                <a:cs typeface="Georgia"/>
                <a:sym typeface="Georgia"/>
              </a:rPr>
              <a:t> is the right or acceptable way of communicating on the internet</a:t>
            </a:r>
            <a:r>
              <a:rPr lang="en-US" sz="2200" b="0" i="0" u="none" strike="noStrike" cap="none">
                <a:solidFill>
                  <a:schemeClr val="dk1"/>
                </a:solidFill>
                <a:latin typeface="Georgia"/>
                <a:ea typeface="Georgia"/>
                <a:cs typeface="Georgia"/>
                <a:sym typeface="Georgia"/>
              </a:rPr>
              <a:t>.</a:t>
            </a:r>
            <a:endParaRPr sz="2200" b="0" i="0" u="none" strike="noStrike" cap="none">
              <a:solidFill>
                <a:schemeClr val="dk1"/>
              </a:solidFill>
              <a:latin typeface="Georgia"/>
              <a:ea typeface="Georgia"/>
              <a:cs typeface="Georgia"/>
              <a:sym typeface="Georgia"/>
            </a:endParaRPr>
          </a:p>
        </p:txBody>
      </p:sp>
      <p:sp>
        <p:nvSpPr>
          <p:cNvPr id="142" name="Google Shape;142;p4"/>
          <p:cNvSpPr/>
          <p:nvPr/>
        </p:nvSpPr>
        <p:spPr>
          <a:xfrm>
            <a:off x="2209450" y="565275"/>
            <a:ext cx="6402809" cy="2863733"/>
          </a:xfrm>
          <a:custGeom>
            <a:avLst/>
            <a:gdLst/>
            <a:ahLst/>
            <a:cxnLst/>
            <a:rect l="l" t="t" r="r" b="b"/>
            <a:pathLst>
              <a:path w="3460978" h="2688951" extrusionOk="0">
                <a:moveTo>
                  <a:pt x="3336517" y="2688951"/>
                </a:moveTo>
                <a:lnTo>
                  <a:pt x="124460" y="2688951"/>
                </a:lnTo>
                <a:cubicBezTo>
                  <a:pt x="55880" y="2688951"/>
                  <a:pt x="0" y="2633071"/>
                  <a:pt x="0" y="2564491"/>
                </a:cubicBezTo>
                <a:lnTo>
                  <a:pt x="0" y="124460"/>
                </a:lnTo>
                <a:cubicBezTo>
                  <a:pt x="0" y="55880"/>
                  <a:pt x="55880" y="0"/>
                  <a:pt x="124460" y="0"/>
                </a:cubicBezTo>
                <a:lnTo>
                  <a:pt x="3336518" y="0"/>
                </a:lnTo>
                <a:cubicBezTo>
                  <a:pt x="3405098" y="0"/>
                  <a:pt x="3460978" y="55880"/>
                  <a:pt x="3460978" y="124460"/>
                </a:cubicBezTo>
                <a:lnTo>
                  <a:pt x="3460978" y="2564491"/>
                </a:lnTo>
                <a:cubicBezTo>
                  <a:pt x="3460978" y="2633071"/>
                  <a:pt x="3405098" y="2688951"/>
                  <a:pt x="3336518" y="2688951"/>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2467338" y="773413"/>
            <a:ext cx="6027498" cy="2447445"/>
          </a:xfrm>
          <a:custGeom>
            <a:avLst/>
            <a:gdLst/>
            <a:ahLst/>
            <a:cxnLst/>
            <a:rect l="l" t="t" r="r" b="b"/>
            <a:pathLst>
              <a:path w="3474062" h="2696909" extrusionOk="0">
                <a:moveTo>
                  <a:pt x="3349601" y="2696909"/>
                </a:moveTo>
                <a:lnTo>
                  <a:pt x="124460" y="2696909"/>
                </a:lnTo>
                <a:cubicBezTo>
                  <a:pt x="55880" y="2696909"/>
                  <a:pt x="0" y="2641029"/>
                  <a:pt x="0" y="2572449"/>
                </a:cubicBezTo>
                <a:lnTo>
                  <a:pt x="0" y="124460"/>
                </a:lnTo>
                <a:cubicBezTo>
                  <a:pt x="0" y="55880"/>
                  <a:pt x="55880" y="0"/>
                  <a:pt x="124460" y="0"/>
                </a:cubicBezTo>
                <a:lnTo>
                  <a:pt x="3349602" y="0"/>
                </a:lnTo>
                <a:cubicBezTo>
                  <a:pt x="3418182" y="0"/>
                  <a:pt x="3474062" y="55880"/>
                  <a:pt x="3474062" y="124460"/>
                </a:cubicBezTo>
                <a:lnTo>
                  <a:pt x="3474062" y="2572449"/>
                </a:lnTo>
                <a:cubicBezTo>
                  <a:pt x="3474062" y="2641029"/>
                  <a:pt x="3418182" y="2696909"/>
                  <a:pt x="3349602" y="269690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5000" b="1" i="0" u="none" strike="noStrike" cap="none">
                <a:solidFill>
                  <a:schemeClr val="dk1"/>
                </a:solidFill>
                <a:latin typeface="Oswald"/>
                <a:ea typeface="Oswald"/>
                <a:cs typeface="Oswald"/>
                <a:sym typeface="Oswald"/>
              </a:rPr>
              <a:t>What is Online Etiquette?</a:t>
            </a:r>
            <a:endParaRPr sz="5000" b="0" i="0" u="none" strike="noStrike" cap="none">
              <a:solidFill>
                <a:srgbClr val="000000"/>
              </a:solidFill>
              <a:latin typeface="Oswald"/>
              <a:ea typeface="Oswald"/>
              <a:cs typeface="Oswald"/>
              <a:sym typeface="Oswald"/>
            </a:endParaRPr>
          </a:p>
        </p:txBody>
      </p:sp>
      <p:sp>
        <p:nvSpPr>
          <p:cNvPr id="144" name="Google Shape;144;p4"/>
          <p:cNvSpPr txBox="1"/>
          <p:nvPr/>
        </p:nvSpPr>
        <p:spPr>
          <a:xfrm>
            <a:off x="2353214" y="1529474"/>
            <a:ext cx="58917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txBox="1"/>
          <p:nvPr/>
        </p:nvSpPr>
        <p:spPr>
          <a:xfrm>
            <a:off x="2279325" y="4441938"/>
            <a:ext cx="5679000" cy="3387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800"/>
              </a:spcAft>
              <a:buClr>
                <a:schemeClr val="dk1"/>
              </a:buClr>
              <a:buSzPts val="1100"/>
              <a:buFont typeface="Arial"/>
              <a:buNone/>
            </a:pPr>
            <a:endParaRPr sz="2200" b="1" i="0" u="none" strike="noStrike" cap="none">
              <a:solidFill>
                <a:srgbClr val="555555"/>
              </a:solidFill>
              <a:latin typeface="Georgia"/>
              <a:ea typeface="Georgia"/>
              <a:cs typeface="Georgia"/>
              <a:sym typeface="Georgia"/>
            </a:endParaRPr>
          </a:p>
        </p:txBody>
      </p:sp>
      <p:sp>
        <p:nvSpPr>
          <p:cNvPr id="146" name="Google Shape;146;p4"/>
          <p:cNvSpPr txBox="1"/>
          <p:nvPr/>
        </p:nvSpPr>
        <p:spPr>
          <a:xfrm>
            <a:off x="15921566" y="9762525"/>
            <a:ext cx="2151900" cy="2154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 name="Google Shape;147;p4"/>
          <p:cNvPicPr preferRelativeResize="0"/>
          <p:nvPr/>
        </p:nvPicPr>
        <p:blipFill rotWithShape="1">
          <a:blip r:embed="rId3">
            <a:alphaModFix/>
          </a:blip>
          <a:srcRect/>
          <a:stretch/>
        </p:blipFill>
        <p:spPr>
          <a:xfrm>
            <a:off x="1844525" y="3916650"/>
            <a:ext cx="6748374" cy="5119144"/>
          </a:xfrm>
          <a:prstGeom prst="rect">
            <a:avLst/>
          </a:prstGeom>
          <a:noFill/>
          <a:ln>
            <a:noFill/>
          </a:ln>
        </p:spPr>
      </p:pic>
      <p:sp>
        <p:nvSpPr>
          <p:cNvPr id="148" name="Google Shape;148;p4"/>
          <p:cNvSpPr txBox="1"/>
          <p:nvPr/>
        </p:nvSpPr>
        <p:spPr>
          <a:xfrm>
            <a:off x="10808825" y="2849950"/>
            <a:ext cx="6027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Georgia"/>
                <a:ea typeface="Georgia"/>
                <a:cs typeface="Georgia"/>
                <a:sym typeface="Georgia"/>
              </a:rPr>
              <a:t>Internet</a:t>
            </a:r>
            <a:endParaRPr sz="3600" b="1" i="0" u="none" strike="noStrike" cap="none">
              <a:solidFill>
                <a:srgbClr val="000000"/>
              </a:solidFill>
              <a:latin typeface="Georgia"/>
              <a:ea typeface="Georgia"/>
              <a:cs typeface="Georgia"/>
              <a:sym typeface="Georgia"/>
            </a:endParaRPr>
          </a:p>
        </p:txBody>
      </p:sp>
      <p:sp>
        <p:nvSpPr>
          <p:cNvPr id="149" name="Google Shape;149;p4"/>
          <p:cNvSpPr txBox="1"/>
          <p:nvPr/>
        </p:nvSpPr>
        <p:spPr>
          <a:xfrm>
            <a:off x="14065275" y="6855350"/>
            <a:ext cx="3451500" cy="58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200"/>
              <a:buFont typeface="Arial"/>
              <a:buNone/>
            </a:pPr>
            <a:endParaRPr sz="1200" b="1" i="1" u="none" strike="noStrike" cap="none">
              <a:solidFill>
                <a:schemeClr val="dk1"/>
              </a:solidFill>
              <a:latin typeface="Georgia"/>
              <a:ea typeface="Georgia"/>
              <a:cs typeface="Georgia"/>
              <a:sym typeface="Georgia"/>
            </a:endParaRPr>
          </a:p>
          <a:p>
            <a:pPr marL="0" marR="0" lvl="0" indent="0" algn="r" rtl="0">
              <a:lnSpc>
                <a:spcPct val="115000"/>
              </a:lnSpc>
              <a:spcBef>
                <a:spcPts val="0"/>
              </a:spcBef>
              <a:spcAft>
                <a:spcPts val="0"/>
              </a:spcAft>
              <a:buClr>
                <a:schemeClr val="dk1"/>
              </a:buClr>
              <a:buSzPts val="1100"/>
              <a:buFont typeface="Arial"/>
              <a:buNone/>
            </a:pPr>
            <a:r>
              <a:rPr lang="en-US" sz="1200" b="1" i="1" u="none" strike="noStrike" cap="none">
                <a:solidFill>
                  <a:schemeClr val="dk1"/>
                </a:solidFill>
                <a:latin typeface="Georgia"/>
                <a:ea typeface="Georgia"/>
                <a:cs typeface="Georgia"/>
                <a:sym typeface="Georgia"/>
              </a:rPr>
              <a:t>(Online Etiquette, </a:t>
            </a:r>
            <a:r>
              <a:rPr lang="en-US" sz="1200" b="1" i="0" u="none" strike="noStrike" cap="none">
                <a:solidFill>
                  <a:schemeClr val="dk1"/>
                </a:solidFill>
                <a:latin typeface="Georgia"/>
                <a:ea typeface="Georgia"/>
                <a:cs typeface="Georgia"/>
                <a:sym typeface="Georgia"/>
              </a:rPr>
              <a:t>2017)</a:t>
            </a:r>
            <a:endParaRPr sz="1400" b="1" i="0" u="none" strike="noStrike" cap="none">
              <a:solidFill>
                <a:srgbClr val="000000"/>
              </a:solidFill>
              <a:latin typeface="Georgia"/>
              <a:ea typeface="Georgia"/>
              <a:cs typeface="Georgia"/>
              <a:sym typeface="Georgia"/>
            </a:endParaRPr>
          </a:p>
        </p:txBody>
      </p:sp>
      <p:sp>
        <p:nvSpPr>
          <p:cNvPr id="150" name="Google Shape;150;p4"/>
          <p:cNvSpPr/>
          <p:nvPr/>
        </p:nvSpPr>
        <p:spPr>
          <a:xfrm>
            <a:off x="-451700" y="9762513"/>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151" name="Google Shape;151;p4"/>
          <p:cNvPicPr preferRelativeResize="0"/>
          <p:nvPr/>
        </p:nvPicPr>
        <p:blipFill rotWithShape="1">
          <a:blip r:embed="rId4">
            <a:alphaModFix/>
          </a:blip>
          <a:srcRect/>
          <a:stretch/>
        </p:blipFill>
        <p:spPr>
          <a:xfrm>
            <a:off x="15468766" y="9935814"/>
            <a:ext cx="264391" cy="237952"/>
          </a:xfrm>
          <a:prstGeom prst="rect">
            <a:avLst/>
          </a:prstGeom>
          <a:noFill/>
          <a:ln>
            <a:noFill/>
          </a:ln>
        </p:spPr>
      </p:pic>
      <p:pic>
        <p:nvPicPr>
          <p:cNvPr id="152" name="Google Shape;152;p4"/>
          <p:cNvPicPr preferRelativeResize="0"/>
          <p:nvPr/>
        </p:nvPicPr>
        <p:blipFill rotWithShape="1">
          <a:blip r:embed="rId5">
            <a:alphaModFix/>
          </a:blip>
          <a:srcRect/>
          <a:stretch/>
        </p:blipFill>
        <p:spPr>
          <a:xfrm>
            <a:off x="14973641" y="9935832"/>
            <a:ext cx="306709" cy="232716"/>
          </a:xfrm>
          <a:prstGeom prst="rect">
            <a:avLst/>
          </a:prstGeom>
          <a:noFill/>
          <a:ln>
            <a:noFill/>
          </a:ln>
        </p:spPr>
      </p:pic>
      <p:pic>
        <p:nvPicPr>
          <p:cNvPr id="153" name="Google Shape;153;p4"/>
          <p:cNvPicPr preferRelativeResize="0"/>
          <p:nvPr/>
        </p:nvPicPr>
        <p:blipFill rotWithShape="1">
          <a:blip r:embed="rId6">
            <a:alphaModFix/>
          </a:blip>
          <a:srcRect/>
          <a:stretch/>
        </p:blipFill>
        <p:spPr>
          <a:xfrm>
            <a:off x="14482452" y="9986781"/>
            <a:ext cx="225064" cy="130818"/>
          </a:xfrm>
          <a:prstGeom prst="rect">
            <a:avLst/>
          </a:prstGeom>
          <a:noFill/>
          <a:ln>
            <a:noFill/>
          </a:ln>
        </p:spPr>
      </p:pic>
      <p:pic>
        <p:nvPicPr>
          <p:cNvPr id="154" name="Google Shape;154;p4"/>
          <p:cNvPicPr preferRelativeResize="0"/>
          <p:nvPr/>
        </p:nvPicPr>
        <p:blipFill rotWithShape="1">
          <a:blip r:embed="rId7">
            <a:alphaModFix/>
          </a:blip>
          <a:srcRect/>
          <a:stretch/>
        </p:blipFill>
        <p:spPr>
          <a:xfrm>
            <a:off x="10069350" y="-372050"/>
            <a:ext cx="3451500" cy="25216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Shape 158"/>
        <p:cNvGrpSpPr/>
        <p:nvPr/>
      </p:nvGrpSpPr>
      <p:grpSpPr>
        <a:xfrm>
          <a:off x="0" y="0"/>
          <a:ext cx="0" cy="0"/>
          <a:chOff x="0" y="0"/>
          <a:chExt cx="0" cy="0"/>
        </a:xfrm>
      </p:grpSpPr>
      <p:pic>
        <p:nvPicPr>
          <p:cNvPr id="159" name="Google Shape;159;p5"/>
          <p:cNvPicPr preferRelativeResize="0"/>
          <p:nvPr/>
        </p:nvPicPr>
        <p:blipFill rotWithShape="1">
          <a:blip r:embed="rId3">
            <a:alphaModFix/>
          </a:blip>
          <a:srcRect/>
          <a:stretch/>
        </p:blipFill>
        <p:spPr>
          <a:xfrm>
            <a:off x="1591038" y="4039850"/>
            <a:ext cx="5360625" cy="5959350"/>
          </a:xfrm>
          <a:prstGeom prst="rect">
            <a:avLst/>
          </a:prstGeom>
          <a:noFill/>
          <a:ln>
            <a:noFill/>
          </a:ln>
        </p:spPr>
      </p:pic>
      <p:sp>
        <p:nvSpPr>
          <p:cNvPr id="160" name="Google Shape;160;p5"/>
          <p:cNvSpPr txBox="1"/>
          <p:nvPr/>
        </p:nvSpPr>
        <p:spPr>
          <a:xfrm>
            <a:off x="758063" y="1300000"/>
            <a:ext cx="7026600" cy="26535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7200"/>
              <a:buFont typeface="Arial"/>
              <a:buNone/>
            </a:pPr>
            <a:r>
              <a:rPr lang="en-US" sz="7200" b="1" i="0" u="none" strike="noStrike" cap="none">
                <a:solidFill>
                  <a:srgbClr val="363252"/>
                </a:solidFill>
                <a:latin typeface="Georgia"/>
                <a:ea typeface="Georgia"/>
                <a:cs typeface="Georgia"/>
                <a:sym typeface="Georgia"/>
              </a:rPr>
              <a:t>Online      Etiquette</a:t>
            </a:r>
            <a:endParaRPr sz="1200" b="1" i="0" u="none" strike="noStrike" cap="none">
              <a:solidFill>
                <a:srgbClr val="000000"/>
              </a:solidFill>
              <a:latin typeface="Georgia"/>
              <a:ea typeface="Georgia"/>
              <a:cs typeface="Georgia"/>
              <a:sym typeface="Georgia"/>
            </a:endParaRPr>
          </a:p>
          <a:p>
            <a:pPr marL="0" marR="0" lvl="0" indent="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
          <p:cNvSpPr/>
          <p:nvPr/>
        </p:nvSpPr>
        <p:spPr>
          <a:xfrm>
            <a:off x="8464275" y="536900"/>
            <a:ext cx="8546543" cy="8182356"/>
          </a:xfrm>
          <a:custGeom>
            <a:avLst/>
            <a:gdLst/>
            <a:ahLst/>
            <a:cxnLst/>
            <a:rect l="l" t="t" r="r" b="b"/>
            <a:pathLst>
              <a:path w="2324009" h="660400" extrusionOk="0">
                <a:moveTo>
                  <a:pt x="2199549" y="660400"/>
                </a:moveTo>
                <a:lnTo>
                  <a:pt x="124460" y="660400"/>
                </a:lnTo>
                <a:cubicBezTo>
                  <a:pt x="55880" y="660400"/>
                  <a:pt x="0" y="604520"/>
                  <a:pt x="0" y="535940"/>
                </a:cubicBezTo>
                <a:lnTo>
                  <a:pt x="0" y="124460"/>
                </a:lnTo>
                <a:cubicBezTo>
                  <a:pt x="0" y="55880"/>
                  <a:pt x="55880" y="0"/>
                  <a:pt x="124460" y="0"/>
                </a:cubicBezTo>
                <a:lnTo>
                  <a:pt x="2199549" y="0"/>
                </a:lnTo>
                <a:cubicBezTo>
                  <a:pt x="2268129" y="0"/>
                  <a:pt x="2324009" y="55880"/>
                  <a:pt x="2324009" y="124460"/>
                </a:cubicBezTo>
                <a:lnTo>
                  <a:pt x="2324009" y="535940"/>
                </a:lnTo>
                <a:cubicBezTo>
                  <a:pt x="2324009" y="604520"/>
                  <a:pt x="2268129" y="660400"/>
                  <a:pt x="2199549" y="660400"/>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
          <p:cNvSpPr txBox="1"/>
          <p:nvPr/>
        </p:nvSpPr>
        <p:spPr>
          <a:xfrm>
            <a:off x="10931620" y="6911816"/>
            <a:ext cx="3104100" cy="215400"/>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7884598" y="2107705"/>
            <a:ext cx="8209800" cy="2154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
          <p:cNvSpPr/>
          <p:nvPr/>
        </p:nvSpPr>
        <p:spPr>
          <a:xfrm>
            <a:off x="-451700" y="9310588"/>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165" name="Google Shape;165;p5"/>
          <p:cNvPicPr preferRelativeResize="0"/>
          <p:nvPr/>
        </p:nvPicPr>
        <p:blipFill rotWithShape="1">
          <a:blip r:embed="rId4">
            <a:alphaModFix/>
          </a:blip>
          <a:srcRect/>
          <a:stretch/>
        </p:blipFill>
        <p:spPr>
          <a:xfrm>
            <a:off x="15010166" y="9804282"/>
            <a:ext cx="306709" cy="232716"/>
          </a:xfrm>
          <a:prstGeom prst="rect">
            <a:avLst/>
          </a:prstGeom>
          <a:noFill/>
          <a:ln>
            <a:noFill/>
          </a:ln>
        </p:spPr>
      </p:pic>
      <p:pic>
        <p:nvPicPr>
          <p:cNvPr id="166" name="Google Shape;166;p5"/>
          <p:cNvPicPr preferRelativeResize="0"/>
          <p:nvPr/>
        </p:nvPicPr>
        <p:blipFill rotWithShape="1">
          <a:blip r:embed="rId5">
            <a:alphaModFix/>
          </a:blip>
          <a:srcRect/>
          <a:stretch/>
        </p:blipFill>
        <p:spPr>
          <a:xfrm>
            <a:off x="15468766" y="9801664"/>
            <a:ext cx="264391" cy="237952"/>
          </a:xfrm>
          <a:prstGeom prst="rect">
            <a:avLst/>
          </a:prstGeom>
          <a:noFill/>
          <a:ln>
            <a:noFill/>
          </a:ln>
        </p:spPr>
      </p:pic>
      <p:pic>
        <p:nvPicPr>
          <p:cNvPr id="167" name="Google Shape;167;p5"/>
          <p:cNvPicPr preferRelativeResize="0"/>
          <p:nvPr/>
        </p:nvPicPr>
        <p:blipFill rotWithShape="1">
          <a:blip r:embed="rId6">
            <a:alphaModFix/>
          </a:blip>
          <a:srcRect/>
          <a:stretch/>
        </p:blipFill>
        <p:spPr>
          <a:xfrm>
            <a:off x="14444977" y="9855231"/>
            <a:ext cx="225064" cy="130818"/>
          </a:xfrm>
          <a:prstGeom prst="rect">
            <a:avLst/>
          </a:prstGeom>
          <a:noFill/>
          <a:ln>
            <a:noFill/>
          </a:ln>
        </p:spPr>
      </p:pic>
      <p:pic>
        <p:nvPicPr>
          <p:cNvPr id="168" name="Google Shape;168;p5"/>
          <p:cNvPicPr preferRelativeResize="0"/>
          <p:nvPr/>
        </p:nvPicPr>
        <p:blipFill rotWithShape="1">
          <a:blip r:embed="rId7">
            <a:alphaModFix/>
          </a:blip>
          <a:srcRect/>
          <a:stretch/>
        </p:blipFill>
        <p:spPr>
          <a:xfrm>
            <a:off x="9821864" y="981300"/>
            <a:ext cx="5831374" cy="7293526"/>
          </a:xfrm>
          <a:prstGeom prst="rect">
            <a:avLst/>
          </a:prstGeom>
          <a:noFill/>
          <a:ln>
            <a:noFill/>
          </a:ln>
          <a:effectLst>
            <a:outerShdw blurRad="1428750" algn="bl" rotWithShape="0">
              <a:srgbClr val="FF0000">
                <a:alpha val="36862"/>
              </a:srgbClr>
            </a:outerShdw>
          </a:effectLst>
        </p:spPr>
      </p:pic>
      <p:pic>
        <p:nvPicPr>
          <p:cNvPr id="169" name="Google Shape;169;p5"/>
          <p:cNvPicPr preferRelativeResize="0"/>
          <p:nvPr/>
        </p:nvPicPr>
        <p:blipFill rotWithShape="1">
          <a:blip r:embed="rId8">
            <a:alphaModFix/>
          </a:blip>
          <a:srcRect/>
          <a:stretch/>
        </p:blipFill>
        <p:spPr>
          <a:xfrm>
            <a:off x="2881925" y="5747475"/>
            <a:ext cx="2346300" cy="1769143"/>
          </a:xfrm>
          <a:prstGeom prst="rect">
            <a:avLst/>
          </a:prstGeom>
          <a:noFill/>
          <a:ln>
            <a:noFill/>
          </a:ln>
          <a:effectLst>
            <a:outerShdw blurRad="700088" dist="19050" dir="2400000" algn="bl" rotWithShape="0">
              <a:srgbClr val="FFF2CC"/>
            </a:outerShdw>
          </a:effectLst>
        </p:spPr>
      </p:pic>
      <p:sp>
        <p:nvSpPr>
          <p:cNvPr id="170" name="Google Shape;170;p5"/>
          <p:cNvSpPr txBox="1"/>
          <p:nvPr/>
        </p:nvSpPr>
        <p:spPr>
          <a:xfrm>
            <a:off x="13789850" y="8264350"/>
            <a:ext cx="2602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1400" b="1" i="1" u="none" strike="noStrike" cap="none">
                <a:solidFill>
                  <a:schemeClr val="dk1"/>
                </a:solidFill>
                <a:latin typeface="Georgia"/>
                <a:ea typeface="Georgia"/>
                <a:cs typeface="Georgia"/>
                <a:sym typeface="Georgia"/>
              </a:rPr>
              <a:t>(Online Etiquette</a:t>
            </a:r>
            <a:r>
              <a:rPr lang="en-US" sz="1400" b="1" i="0" u="none" strike="noStrike" cap="none">
                <a:solidFill>
                  <a:schemeClr val="dk1"/>
                </a:solidFill>
                <a:latin typeface="Georgia"/>
                <a:ea typeface="Georgia"/>
                <a:cs typeface="Georgia"/>
                <a:sym typeface="Georgia"/>
              </a:rPr>
              <a:t>, n.d.)</a:t>
            </a:r>
            <a:endParaRPr sz="1400" b="1" i="0" u="none" strike="noStrike" cap="none">
              <a:solidFill>
                <a:schemeClr val="dk1"/>
              </a:solidFill>
              <a:latin typeface="Georgia"/>
              <a:ea typeface="Georgia"/>
              <a:cs typeface="Georgia"/>
              <a:sym typeface="Georgia"/>
            </a:endParaRPr>
          </a:p>
        </p:txBody>
      </p:sp>
      <p:pic>
        <p:nvPicPr>
          <p:cNvPr id="171" name="Google Shape;171;p5"/>
          <p:cNvPicPr preferRelativeResize="0"/>
          <p:nvPr/>
        </p:nvPicPr>
        <p:blipFill rotWithShape="1">
          <a:blip r:embed="rId9">
            <a:alphaModFix/>
          </a:blip>
          <a:srcRect/>
          <a:stretch/>
        </p:blipFill>
        <p:spPr>
          <a:xfrm>
            <a:off x="5996300" y="-601525"/>
            <a:ext cx="2602751" cy="1901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Shape 175"/>
        <p:cNvGrpSpPr/>
        <p:nvPr/>
      </p:nvGrpSpPr>
      <p:grpSpPr>
        <a:xfrm>
          <a:off x="0" y="0"/>
          <a:ext cx="0" cy="0"/>
          <a:chOff x="0" y="0"/>
          <a:chExt cx="0" cy="0"/>
        </a:xfrm>
      </p:grpSpPr>
      <p:grpSp>
        <p:nvGrpSpPr>
          <p:cNvPr id="176" name="Google Shape;176;p10"/>
          <p:cNvGrpSpPr/>
          <p:nvPr/>
        </p:nvGrpSpPr>
        <p:grpSpPr>
          <a:xfrm>
            <a:off x="10275750" y="1909025"/>
            <a:ext cx="7639406" cy="7858220"/>
            <a:chOff x="0" y="0"/>
            <a:chExt cx="34962956" cy="42964570"/>
          </a:xfrm>
        </p:grpSpPr>
        <p:sp>
          <p:nvSpPr>
            <p:cNvPr id="177" name="Google Shape;177;p10"/>
            <p:cNvSpPr/>
            <p:nvPr/>
          </p:nvSpPr>
          <p:spPr>
            <a:xfrm>
              <a:off x="72390" y="72390"/>
              <a:ext cx="34818177" cy="42819791"/>
            </a:xfrm>
            <a:custGeom>
              <a:avLst/>
              <a:gdLst/>
              <a:ahLst/>
              <a:cxnLst/>
              <a:rect l="l" t="t" r="r" b="b"/>
              <a:pathLst>
                <a:path w="34818178" h="42819792" extrusionOk="0">
                  <a:moveTo>
                    <a:pt x="0" y="0"/>
                  </a:moveTo>
                  <a:lnTo>
                    <a:pt x="34818178" y="0"/>
                  </a:lnTo>
                  <a:lnTo>
                    <a:pt x="34818178" y="42819792"/>
                  </a:lnTo>
                  <a:lnTo>
                    <a:pt x="0" y="42819792"/>
                  </a:lnTo>
                  <a:lnTo>
                    <a:pt x="0" y="0"/>
                  </a:lnTo>
                  <a:close/>
                </a:path>
              </a:pathLst>
            </a:custGeom>
            <a:solidFill>
              <a:srgbClr val="5F5899"/>
            </a:solidFill>
            <a:ln>
              <a:noFill/>
            </a:ln>
          </p:spPr>
        </p:sp>
        <p:sp>
          <p:nvSpPr>
            <p:cNvPr id="178" name="Google Shape;178;p10"/>
            <p:cNvSpPr/>
            <p:nvPr/>
          </p:nvSpPr>
          <p:spPr>
            <a:xfrm>
              <a:off x="0" y="0"/>
              <a:ext cx="34962956" cy="42964570"/>
            </a:xfrm>
            <a:custGeom>
              <a:avLst/>
              <a:gdLst/>
              <a:ahLst/>
              <a:cxnLst/>
              <a:rect l="l" t="t" r="r" b="b"/>
              <a:pathLst>
                <a:path w="34962957" h="42964571" extrusionOk="0">
                  <a:moveTo>
                    <a:pt x="34818179" y="42819793"/>
                  </a:moveTo>
                  <a:lnTo>
                    <a:pt x="34962957" y="42819793"/>
                  </a:lnTo>
                  <a:lnTo>
                    <a:pt x="34962957" y="42964571"/>
                  </a:lnTo>
                  <a:lnTo>
                    <a:pt x="34818179" y="42964571"/>
                  </a:lnTo>
                  <a:lnTo>
                    <a:pt x="34818179" y="42819793"/>
                  </a:lnTo>
                  <a:close/>
                  <a:moveTo>
                    <a:pt x="0" y="144780"/>
                  </a:moveTo>
                  <a:lnTo>
                    <a:pt x="144780" y="144780"/>
                  </a:lnTo>
                  <a:lnTo>
                    <a:pt x="144780" y="42819793"/>
                  </a:lnTo>
                  <a:lnTo>
                    <a:pt x="0" y="42819793"/>
                  </a:lnTo>
                  <a:lnTo>
                    <a:pt x="0" y="144780"/>
                  </a:lnTo>
                  <a:close/>
                  <a:moveTo>
                    <a:pt x="0" y="42819793"/>
                  </a:moveTo>
                  <a:lnTo>
                    <a:pt x="144780" y="42819793"/>
                  </a:lnTo>
                  <a:lnTo>
                    <a:pt x="144780" y="42964571"/>
                  </a:lnTo>
                  <a:lnTo>
                    <a:pt x="0" y="42964571"/>
                  </a:lnTo>
                  <a:lnTo>
                    <a:pt x="0" y="42819793"/>
                  </a:lnTo>
                  <a:close/>
                  <a:moveTo>
                    <a:pt x="34818179" y="144780"/>
                  </a:moveTo>
                  <a:lnTo>
                    <a:pt x="34962957" y="144780"/>
                  </a:lnTo>
                  <a:lnTo>
                    <a:pt x="34962957" y="42819793"/>
                  </a:lnTo>
                  <a:lnTo>
                    <a:pt x="34818179" y="42819793"/>
                  </a:lnTo>
                  <a:lnTo>
                    <a:pt x="34818179" y="144780"/>
                  </a:lnTo>
                  <a:close/>
                  <a:moveTo>
                    <a:pt x="144780" y="42819793"/>
                  </a:moveTo>
                  <a:lnTo>
                    <a:pt x="34818179" y="42819793"/>
                  </a:lnTo>
                  <a:lnTo>
                    <a:pt x="34818179" y="42964571"/>
                  </a:lnTo>
                  <a:lnTo>
                    <a:pt x="144780" y="42964571"/>
                  </a:lnTo>
                  <a:lnTo>
                    <a:pt x="144780" y="42819793"/>
                  </a:lnTo>
                  <a:close/>
                  <a:moveTo>
                    <a:pt x="34818179" y="0"/>
                  </a:moveTo>
                  <a:lnTo>
                    <a:pt x="34962957" y="0"/>
                  </a:lnTo>
                  <a:lnTo>
                    <a:pt x="34962957" y="144780"/>
                  </a:lnTo>
                  <a:lnTo>
                    <a:pt x="34818179" y="144780"/>
                  </a:lnTo>
                  <a:lnTo>
                    <a:pt x="34818179" y="0"/>
                  </a:lnTo>
                  <a:close/>
                  <a:moveTo>
                    <a:pt x="0" y="0"/>
                  </a:moveTo>
                  <a:lnTo>
                    <a:pt x="144780" y="0"/>
                  </a:lnTo>
                  <a:lnTo>
                    <a:pt x="144780" y="144780"/>
                  </a:lnTo>
                  <a:lnTo>
                    <a:pt x="0" y="144780"/>
                  </a:lnTo>
                  <a:lnTo>
                    <a:pt x="0" y="0"/>
                  </a:lnTo>
                  <a:close/>
                  <a:moveTo>
                    <a:pt x="144780" y="0"/>
                  </a:moveTo>
                  <a:lnTo>
                    <a:pt x="34818179" y="0"/>
                  </a:lnTo>
                  <a:lnTo>
                    <a:pt x="34818179" y="144780"/>
                  </a:lnTo>
                  <a:lnTo>
                    <a:pt x="144780" y="144780"/>
                  </a:lnTo>
                  <a:lnTo>
                    <a:pt x="144780" y="0"/>
                  </a:lnTo>
                  <a:close/>
                </a:path>
              </a:pathLst>
            </a:custGeom>
            <a:solidFill>
              <a:srgbClr val="5F5899"/>
            </a:solidFill>
            <a:ln>
              <a:noFill/>
            </a:ln>
          </p:spPr>
        </p:sp>
      </p:grpSp>
      <p:sp>
        <p:nvSpPr>
          <p:cNvPr id="179" name="Google Shape;179;p10"/>
          <p:cNvSpPr/>
          <p:nvPr/>
        </p:nvSpPr>
        <p:spPr>
          <a:xfrm>
            <a:off x="10636125" y="946450"/>
            <a:ext cx="7015797" cy="731089"/>
          </a:xfrm>
          <a:custGeom>
            <a:avLst/>
            <a:gdLst/>
            <a:ahLst/>
            <a:cxnLst/>
            <a:rect l="l" t="t" r="r" b="b"/>
            <a:pathLst>
              <a:path w="10550070" h="1183950" extrusionOk="0">
                <a:moveTo>
                  <a:pt x="0" y="0"/>
                </a:moveTo>
                <a:lnTo>
                  <a:pt x="0" y="1183950"/>
                </a:lnTo>
                <a:lnTo>
                  <a:pt x="10550070" y="1183950"/>
                </a:lnTo>
                <a:lnTo>
                  <a:pt x="10550070" y="0"/>
                </a:lnTo>
                <a:lnTo>
                  <a:pt x="0" y="0"/>
                </a:lnTo>
                <a:close/>
                <a:moveTo>
                  <a:pt x="10489110" y="1122990"/>
                </a:moveTo>
                <a:lnTo>
                  <a:pt x="59690" y="1122990"/>
                </a:lnTo>
                <a:lnTo>
                  <a:pt x="59690" y="59690"/>
                </a:lnTo>
                <a:lnTo>
                  <a:pt x="10489110" y="59690"/>
                </a:lnTo>
                <a:lnTo>
                  <a:pt x="10489110" y="1122990"/>
                </a:lnTo>
                <a:close/>
              </a:path>
            </a:pathLst>
          </a:custGeom>
          <a:solidFill>
            <a:srgbClr val="5F5899"/>
          </a:solidFill>
          <a:ln>
            <a:noFill/>
          </a:ln>
        </p:spPr>
      </p:sp>
      <p:sp>
        <p:nvSpPr>
          <p:cNvPr id="180" name="Google Shape;180;p10"/>
          <p:cNvSpPr/>
          <p:nvPr/>
        </p:nvSpPr>
        <p:spPr>
          <a:xfrm>
            <a:off x="11230825" y="2322950"/>
            <a:ext cx="6385333" cy="3361557"/>
          </a:xfrm>
          <a:custGeom>
            <a:avLst/>
            <a:gdLst/>
            <a:ahLst/>
            <a:cxnLst/>
            <a:rect l="l" t="t" r="r" b="b"/>
            <a:pathLst>
              <a:path w="7647105" h="2860900" extrusionOk="0">
                <a:moveTo>
                  <a:pt x="7024805" y="2290670"/>
                </a:moveTo>
                <a:cubicBezTo>
                  <a:pt x="7024805" y="2284320"/>
                  <a:pt x="7026075" y="2279240"/>
                  <a:pt x="7026075" y="2271620"/>
                </a:cubicBezTo>
                <a:lnTo>
                  <a:pt x="7026075" y="490220"/>
                </a:lnTo>
                <a:cubicBezTo>
                  <a:pt x="7026075" y="220980"/>
                  <a:pt x="6816525" y="0"/>
                  <a:pt x="6559985" y="0"/>
                </a:cubicBezTo>
                <a:lnTo>
                  <a:pt x="467360" y="0"/>
                </a:lnTo>
                <a:cubicBezTo>
                  <a:pt x="210820" y="0"/>
                  <a:pt x="0" y="220980"/>
                  <a:pt x="0" y="490220"/>
                </a:cubicBezTo>
                <a:lnTo>
                  <a:pt x="0" y="2271620"/>
                </a:lnTo>
                <a:cubicBezTo>
                  <a:pt x="0" y="2540860"/>
                  <a:pt x="209550" y="2761840"/>
                  <a:pt x="466090" y="2761840"/>
                </a:cubicBezTo>
                <a:lnTo>
                  <a:pt x="6558714" y="2761840"/>
                </a:lnTo>
                <a:cubicBezTo>
                  <a:pt x="6671745" y="2761840"/>
                  <a:pt x="6775885" y="2718660"/>
                  <a:pt x="6855895" y="2648810"/>
                </a:cubicBezTo>
                <a:cubicBezTo>
                  <a:pt x="6986705" y="2719930"/>
                  <a:pt x="7299125" y="2860900"/>
                  <a:pt x="7645835" y="2653890"/>
                </a:cubicBezTo>
                <a:cubicBezTo>
                  <a:pt x="7647105" y="2653890"/>
                  <a:pt x="7334685" y="2655160"/>
                  <a:pt x="7024805" y="2290670"/>
                </a:cubicBezTo>
                <a:lnTo>
                  <a:pt x="7024805" y="2290670"/>
                </a:lnTo>
                <a:close/>
              </a:path>
            </a:pathLst>
          </a:custGeom>
          <a:solidFill>
            <a:srgbClr val="F57E9A"/>
          </a:solidFill>
          <a:ln>
            <a:noFill/>
          </a:ln>
        </p:spPr>
        <p:txBody>
          <a:bodyPr spcFirstLastPara="1" wrap="square" lIns="91425" tIns="91425" rIns="91425" bIns="91425" anchor="ctr" anchorCtr="0">
            <a:noAutofit/>
          </a:bodyPr>
          <a:lstStyle/>
          <a:p>
            <a:pPr marL="0" marR="0" lvl="0" indent="0" algn="ctr" rtl="0">
              <a:lnSpc>
                <a:spcPct val="110008"/>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0"/>
          <p:cNvSpPr/>
          <p:nvPr/>
        </p:nvSpPr>
        <p:spPr>
          <a:xfrm>
            <a:off x="11374200" y="6087375"/>
            <a:ext cx="6098566" cy="3075468"/>
          </a:xfrm>
          <a:custGeom>
            <a:avLst/>
            <a:gdLst/>
            <a:ahLst/>
            <a:cxnLst/>
            <a:rect l="l" t="t" r="r" b="b"/>
            <a:pathLst>
              <a:path w="7647105" h="2860900" extrusionOk="0">
                <a:moveTo>
                  <a:pt x="7024805" y="2290670"/>
                </a:moveTo>
                <a:cubicBezTo>
                  <a:pt x="7024805" y="2284320"/>
                  <a:pt x="7026075" y="2279240"/>
                  <a:pt x="7026075" y="2271620"/>
                </a:cubicBezTo>
                <a:lnTo>
                  <a:pt x="7026075" y="490220"/>
                </a:lnTo>
                <a:cubicBezTo>
                  <a:pt x="7026075" y="220980"/>
                  <a:pt x="6816525" y="0"/>
                  <a:pt x="6559985" y="0"/>
                </a:cubicBezTo>
                <a:lnTo>
                  <a:pt x="467360" y="0"/>
                </a:lnTo>
                <a:cubicBezTo>
                  <a:pt x="210820" y="0"/>
                  <a:pt x="0" y="220980"/>
                  <a:pt x="0" y="490220"/>
                </a:cubicBezTo>
                <a:lnTo>
                  <a:pt x="0" y="2271620"/>
                </a:lnTo>
                <a:cubicBezTo>
                  <a:pt x="0" y="2540860"/>
                  <a:pt x="209550" y="2761840"/>
                  <a:pt x="466090" y="2761840"/>
                </a:cubicBezTo>
                <a:lnTo>
                  <a:pt x="6558714" y="2761840"/>
                </a:lnTo>
                <a:cubicBezTo>
                  <a:pt x="6671745" y="2761840"/>
                  <a:pt x="6775885" y="2718660"/>
                  <a:pt x="6855895" y="2648810"/>
                </a:cubicBezTo>
                <a:cubicBezTo>
                  <a:pt x="6986705" y="2719930"/>
                  <a:pt x="7299125" y="2860900"/>
                  <a:pt x="7645835" y="2653890"/>
                </a:cubicBezTo>
                <a:cubicBezTo>
                  <a:pt x="7647105" y="2653890"/>
                  <a:pt x="7334685" y="2655160"/>
                  <a:pt x="7024805" y="2290670"/>
                </a:cubicBezTo>
                <a:lnTo>
                  <a:pt x="7024805" y="2290670"/>
                </a:lnTo>
                <a:close/>
              </a:path>
            </a:pathLst>
          </a:custGeom>
          <a:solidFill>
            <a:srgbClr val="FDE9FF"/>
          </a:solid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chemeClr val="dk1"/>
              </a:buClr>
              <a:buSzPts val="1100"/>
              <a:buFont typeface="Arial"/>
              <a:buNone/>
            </a:pPr>
            <a:endParaRPr sz="2200" b="1" i="0" u="sng" strike="noStrike" cap="none">
              <a:solidFill>
                <a:schemeClr val="dk1"/>
              </a:solidFill>
              <a:latin typeface="Georgia"/>
              <a:ea typeface="Georgia"/>
              <a:cs typeface="Georgia"/>
              <a:sym typeface="Georgia"/>
            </a:endParaRPr>
          </a:p>
        </p:txBody>
      </p:sp>
      <p:sp>
        <p:nvSpPr>
          <p:cNvPr id="182" name="Google Shape;182;p10"/>
          <p:cNvSpPr/>
          <p:nvPr/>
        </p:nvSpPr>
        <p:spPr>
          <a:xfrm>
            <a:off x="560450" y="2761050"/>
            <a:ext cx="8150603" cy="7340836"/>
          </a:xfrm>
          <a:custGeom>
            <a:avLst/>
            <a:gdLst/>
            <a:ahLst/>
            <a:cxnLst/>
            <a:rect l="l" t="t" r="r" b="b"/>
            <a:pathLst>
              <a:path w="3460978" h="2688951" extrusionOk="0">
                <a:moveTo>
                  <a:pt x="3336517" y="2688951"/>
                </a:moveTo>
                <a:lnTo>
                  <a:pt x="124460" y="2688951"/>
                </a:lnTo>
                <a:cubicBezTo>
                  <a:pt x="55880" y="2688951"/>
                  <a:pt x="0" y="2633071"/>
                  <a:pt x="0" y="2564491"/>
                </a:cubicBezTo>
                <a:lnTo>
                  <a:pt x="0" y="124460"/>
                </a:lnTo>
                <a:cubicBezTo>
                  <a:pt x="0" y="55880"/>
                  <a:pt x="55880" y="0"/>
                  <a:pt x="124460" y="0"/>
                </a:cubicBezTo>
                <a:lnTo>
                  <a:pt x="3336518" y="0"/>
                </a:lnTo>
                <a:cubicBezTo>
                  <a:pt x="3405098" y="0"/>
                  <a:pt x="3460978" y="55880"/>
                  <a:pt x="3460978" y="124460"/>
                </a:cubicBezTo>
                <a:lnTo>
                  <a:pt x="3460978" y="2564491"/>
                </a:lnTo>
                <a:cubicBezTo>
                  <a:pt x="3460978" y="2633071"/>
                  <a:pt x="3405098" y="2688951"/>
                  <a:pt x="3336518" y="2688951"/>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0"/>
          <p:cNvSpPr txBox="1"/>
          <p:nvPr/>
        </p:nvSpPr>
        <p:spPr>
          <a:xfrm>
            <a:off x="-573150" y="-286150"/>
            <a:ext cx="10848900" cy="2609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100"/>
              <a:buFont typeface="Arial"/>
              <a:buNone/>
            </a:pPr>
            <a:endParaRPr sz="3800" b="1" i="0" u="none" strike="noStrike" cap="none">
              <a:solidFill>
                <a:srgbClr val="0E101A"/>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1100"/>
              <a:buFont typeface="Arial"/>
              <a:buNone/>
            </a:pPr>
            <a:r>
              <a:rPr lang="en-US" sz="4500" b="1" i="0" u="none" strike="noStrike" cap="none">
                <a:solidFill>
                  <a:srgbClr val="0E101A"/>
                </a:solidFill>
                <a:latin typeface="Georgia"/>
                <a:ea typeface="Georgia"/>
                <a:cs typeface="Georgia"/>
                <a:sym typeface="Georgia"/>
              </a:rPr>
              <a:t>Intellectual </a:t>
            </a:r>
            <a:endParaRPr sz="4500" b="1" i="0" u="none" strike="noStrike" cap="none">
              <a:solidFill>
                <a:srgbClr val="0E101A"/>
              </a:solidFill>
              <a:latin typeface="Georgia"/>
              <a:ea typeface="Georgia"/>
              <a:cs typeface="Georgia"/>
              <a:sym typeface="Georgia"/>
            </a:endParaRPr>
          </a:p>
          <a:p>
            <a:pPr marL="0" marR="0" lvl="0" indent="0" algn="ctr" rtl="0">
              <a:lnSpc>
                <a:spcPct val="150000"/>
              </a:lnSpc>
              <a:spcBef>
                <a:spcPts val="0"/>
              </a:spcBef>
              <a:spcAft>
                <a:spcPts val="0"/>
              </a:spcAft>
              <a:buClr>
                <a:schemeClr val="dk1"/>
              </a:buClr>
              <a:buSzPts val="1100"/>
              <a:buFont typeface="Arial"/>
              <a:buNone/>
            </a:pPr>
            <a:r>
              <a:rPr lang="en-US" sz="4500" b="1" i="0" u="none" strike="noStrike" cap="none">
                <a:solidFill>
                  <a:srgbClr val="0E101A"/>
                </a:solidFill>
                <a:latin typeface="Georgia"/>
                <a:ea typeface="Georgia"/>
                <a:cs typeface="Georgia"/>
                <a:sym typeface="Georgia"/>
              </a:rPr>
              <a:t>Rights and Properties</a:t>
            </a:r>
            <a:endParaRPr sz="4500" b="0" i="0" u="none" strike="noStrike" cap="none">
              <a:solidFill>
                <a:srgbClr val="000000"/>
              </a:solidFill>
              <a:latin typeface="Georgia"/>
              <a:ea typeface="Georgia"/>
              <a:cs typeface="Georgia"/>
              <a:sym typeface="Georgia"/>
            </a:endParaRPr>
          </a:p>
        </p:txBody>
      </p:sp>
      <p:sp>
        <p:nvSpPr>
          <p:cNvPr id="184" name="Google Shape;184;p10"/>
          <p:cNvSpPr/>
          <p:nvPr/>
        </p:nvSpPr>
        <p:spPr>
          <a:xfrm>
            <a:off x="-164175" y="10139850"/>
            <a:ext cx="18880382" cy="63052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sp>
        <p:nvSpPr>
          <p:cNvPr id="185" name="Google Shape;185;p10"/>
          <p:cNvSpPr txBox="1"/>
          <p:nvPr/>
        </p:nvSpPr>
        <p:spPr>
          <a:xfrm>
            <a:off x="15921566" y="9762525"/>
            <a:ext cx="2151900" cy="3387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2200"/>
              <a:buFont typeface="Arial"/>
              <a:buNone/>
            </a:pPr>
            <a:r>
              <a:rPr lang="en-US" sz="2200" b="0" i="0" u="none" strike="noStrike" cap="none">
                <a:solidFill>
                  <a:srgbClr val="FFF7F7"/>
                </a:solidFill>
                <a:latin typeface="Courier Prime"/>
                <a:ea typeface="Courier Prime"/>
                <a:cs typeface="Courier Prime"/>
                <a:sym typeface="Courier Prime"/>
              </a:rPr>
              <a:t>M</a:t>
            </a:r>
            <a:endParaRPr sz="1400" b="0" i="0" u="none" strike="noStrike" cap="none">
              <a:solidFill>
                <a:srgbClr val="000000"/>
              </a:solidFill>
              <a:latin typeface="Arial"/>
              <a:ea typeface="Arial"/>
              <a:cs typeface="Arial"/>
              <a:sym typeface="Arial"/>
            </a:endParaRPr>
          </a:p>
        </p:txBody>
      </p:sp>
      <p:grpSp>
        <p:nvGrpSpPr>
          <p:cNvPr id="186" name="Google Shape;186;p10"/>
          <p:cNvGrpSpPr/>
          <p:nvPr/>
        </p:nvGrpSpPr>
        <p:grpSpPr>
          <a:xfrm>
            <a:off x="11374200" y="2761023"/>
            <a:ext cx="3878452" cy="2788852"/>
            <a:chOff x="-879859" y="-3431069"/>
            <a:chExt cx="6817459" cy="3718469"/>
          </a:xfrm>
        </p:grpSpPr>
        <p:sp>
          <p:nvSpPr>
            <p:cNvPr id="187" name="Google Shape;187;p10"/>
            <p:cNvSpPr txBox="1"/>
            <p:nvPr/>
          </p:nvSpPr>
          <p:spPr>
            <a:xfrm>
              <a:off x="0" y="0"/>
              <a:ext cx="5937600" cy="287400"/>
            </a:xfrm>
            <a:prstGeom prst="rect">
              <a:avLst/>
            </a:prstGeom>
            <a:noFill/>
            <a:ln>
              <a:noFill/>
            </a:ln>
          </p:spPr>
          <p:txBody>
            <a:bodyPr spcFirstLastPara="1" wrap="square" lIns="0" tIns="0" rIns="0" bIns="0" anchor="t" anchorCtr="0">
              <a:spAutoFit/>
            </a:bodyPr>
            <a:lstStyle/>
            <a:p>
              <a:pPr marL="0" marR="0" lvl="0" indent="0" algn="ctr" rtl="0">
                <a:lnSpc>
                  <a:spcPct val="110008"/>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0"/>
            <p:cNvSpPr txBox="1"/>
            <p:nvPr/>
          </p:nvSpPr>
          <p:spPr>
            <a:xfrm>
              <a:off x="-879859" y="-3431069"/>
              <a:ext cx="6461700" cy="287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9" name="Google Shape;189;p10"/>
          <p:cNvSpPr txBox="1"/>
          <p:nvPr/>
        </p:nvSpPr>
        <p:spPr>
          <a:xfrm>
            <a:off x="981707" y="9765159"/>
            <a:ext cx="22176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10"/>
          <p:cNvPicPr preferRelativeResize="0"/>
          <p:nvPr/>
        </p:nvPicPr>
        <p:blipFill rotWithShape="1">
          <a:blip r:embed="rId3">
            <a:alphaModFix/>
          </a:blip>
          <a:srcRect/>
          <a:stretch/>
        </p:blipFill>
        <p:spPr>
          <a:xfrm>
            <a:off x="867675" y="3257050"/>
            <a:ext cx="7408650" cy="6348801"/>
          </a:xfrm>
          <a:prstGeom prst="rect">
            <a:avLst/>
          </a:prstGeom>
          <a:noFill/>
          <a:ln>
            <a:noFill/>
          </a:ln>
        </p:spPr>
      </p:pic>
      <p:sp>
        <p:nvSpPr>
          <p:cNvPr id="191" name="Google Shape;191;p10"/>
          <p:cNvSpPr txBox="1"/>
          <p:nvPr/>
        </p:nvSpPr>
        <p:spPr>
          <a:xfrm>
            <a:off x="4681775" y="9688200"/>
            <a:ext cx="3878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US" sz="1200" b="1" i="1" u="none" strike="noStrike" cap="none">
                <a:solidFill>
                  <a:srgbClr val="202124"/>
                </a:solidFill>
                <a:latin typeface="Georgia"/>
                <a:ea typeface="Georgia"/>
                <a:cs typeface="Georgia"/>
                <a:sym typeface="Georgia"/>
              </a:rPr>
              <a:t>(</a:t>
            </a:r>
            <a:r>
              <a:rPr lang="en-US" sz="1200" b="1" i="1" u="none" strike="noStrike" cap="none">
                <a:solidFill>
                  <a:schemeClr val="dk1"/>
                </a:solidFill>
                <a:latin typeface="Georgia"/>
                <a:ea typeface="Georgia"/>
                <a:cs typeface="Georgia"/>
                <a:sym typeface="Georgia"/>
              </a:rPr>
              <a:t>The Educator’s Guide to Copyright,  n.d.)</a:t>
            </a:r>
            <a:endParaRPr sz="1400" b="1" i="1" u="none" strike="noStrike" cap="none">
              <a:solidFill>
                <a:srgbClr val="000000"/>
              </a:solidFill>
              <a:latin typeface="Georgia"/>
              <a:ea typeface="Georgia"/>
              <a:cs typeface="Georgia"/>
              <a:sym typeface="Georgia"/>
            </a:endParaRPr>
          </a:p>
        </p:txBody>
      </p:sp>
      <p:sp>
        <p:nvSpPr>
          <p:cNvPr id="192" name="Google Shape;192;p10"/>
          <p:cNvSpPr txBox="1"/>
          <p:nvPr/>
        </p:nvSpPr>
        <p:spPr>
          <a:xfrm>
            <a:off x="10756625" y="-206900"/>
            <a:ext cx="7007100" cy="1703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endParaRPr sz="1300" b="0" i="0" u="none" strike="noStrike" cap="none">
              <a:solidFill>
                <a:srgbClr val="202124"/>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202124"/>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300"/>
              <a:buFont typeface="Arial"/>
              <a:buNone/>
            </a:pPr>
            <a:endParaRPr sz="1300" b="0" i="0" u="none" strike="noStrike" cap="none">
              <a:solidFill>
                <a:srgbClr val="202124"/>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500"/>
              <a:buFont typeface="Arial"/>
              <a:buNone/>
            </a:pPr>
            <a:endParaRPr sz="1500" b="1" i="0" u="none" strike="noStrike" cap="none">
              <a:solidFill>
                <a:srgbClr val="202124"/>
              </a:solidFill>
              <a:latin typeface="Georgia"/>
              <a:ea typeface="Georgia"/>
              <a:cs typeface="Georgia"/>
              <a:sym typeface="Georgia"/>
            </a:endParaRPr>
          </a:p>
          <a:p>
            <a:pPr marL="0" marR="0" lvl="0" indent="0" algn="l" rtl="0">
              <a:lnSpc>
                <a:spcPct val="115000"/>
              </a:lnSpc>
              <a:spcBef>
                <a:spcPts val="600"/>
              </a:spcBef>
              <a:spcAft>
                <a:spcPts val="600"/>
              </a:spcAft>
              <a:buClr>
                <a:srgbClr val="000000"/>
              </a:buClr>
              <a:buSzPts val="1700"/>
              <a:buFont typeface="Arial"/>
              <a:buNone/>
            </a:pPr>
            <a:r>
              <a:rPr lang="en-US" sz="1700" b="1" i="0" u="none" strike="noStrike" cap="none">
                <a:solidFill>
                  <a:srgbClr val="202124"/>
                </a:solidFill>
                <a:latin typeface="Georgia"/>
                <a:ea typeface="Georgia"/>
                <a:cs typeface="Georgia"/>
                <a:sym typeface="Georgia"/>
              </a:rPr>
              <a:t>The Educator’s Guide to Copyright and Creative Commons</a:t>
            </a:r>
            <a:endParaRPr sz="1900" b="1" i="0" u="none" strike="noStrike" cap="none">
              <a:solidFill>
                <a:srgbClr val="000000"/>
              </a:solidFill>
              <a:latin typeface="Georgia"/>
              <a:ea typeface="Georgia"/>
              <a:cs typeface="Georgia"/>
              <a:sym typeface="Georgia"/>
            </a:endParaRPr>
          </a:p>
        </p:txBody>
      </p:sp>
      <p:sp>
        <p:nvSpPr>
          <p:cNvPr id="193" name="Google Shape;193;p10"/>
          <p:cNvSpPr txBox="1"/>
          <p:nvPr/>
        </p:nvSpPr>
        <p:spPr>
          <a:xfrm>
            <a:off x="11374200" y="2576625"/>
            <a:ext cx="56028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n-US" sz="2000" b="1" i="0" u="sng" strike="noStrike" cap="none">
                <a:solidFill>
                  <a:srgbClr val="202124"/>
                </a:solidFill>
                <a:latin typeface="Georgia"/>
                <a:ea typeface="Georgia"/>
                <a:cs typeface="Georgia"/>
                <a:sym typeface="Georgia"/>
              </a:rPr>
              <a:t>Following  Copyrights</a:t>
            </a:r>
            <a:endParaRPr sz="2200" b="1" i="0" u="sng" strike="noStrike" cap="none">
              <a:solidFill>
                <a:srgbClr val="000000"/>
              </a:solidFill>
              <a:latin typeface="Georgia"/>
              <a:ea typeface="Georgia"/>
              <a:cs typeface="Georgia"/>
              <a:sym typeface="Georgia"/>
            </a:endParaRPr>
          </a:p>
        </p:txBody>
      </p:sp>
      <p:sp>
        <p:nvSpPr>
          <p:cNvPr id="194" name="Google Shape;194;p10"/>
          <p:cNvSpPr txBox="1"/>
          <p:nvPr/>
        </p:nvSpPr>
        <p:spPr>
          <a:xfrm>
            <a:off x="11458775" y="3069225"/>
            <a:ext cx="5602800" cy="2016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US" sz="1700" b="1" i="0" u="none" strike="noStrike" cap="none">
                <a:solidFill>
                  <a:srgbClr val="202124"/>
                </a:solidFill>
                <a:latin typeface="Georgia"/>
                <a:ea typeface="Georgia"/>
                <a:cs typeface="Georgia"/>
                <a:sym typeface="Georgia"/>
              </a:rPr>
              <a:t>Copyright rules are essential to those who create original work. It protects their creations from being utilized  without permission. These rules have been set in place by the U.S. the constitution. </a:t>
            </a:r>
            <a:endParaRPr sz="1900" b="1" i="0" u="none" strike="noStrike" cap="none">
              <a:solidFill>
                <a:srgbClr val="000000"/>
              </a:solidFill>
              <a:latin typeface="Georgia"/>
              <a:ea typeface="Georgia"/>
              <a:cs typeface="Georgia"/>
              <a:sym typeface="Georgia"/>
            </a:endParaRPr>
          </a:p>
        </p:txBody>
      </p:sp>
      <p:sp>
        <p:nvSpPr>
          <p:cNvPr id="195" name="Google Shape;195;p10"/>
          <p:cNvSpPr txBox="1"/>
          <p:nvPr/>
        </p:nvSpPr>
        <p:spPr>
          <a:xfrm>
            <a:off x="13583095" y="5041813"/>
            <a:ext cx="33939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US" sz="1100" b="1" i="1" u="none" strike="noStrike" cap="none">
                <a:solidFill>
                  <a:srgbClr val="202124"/>
                </a:solidFill>
                <a:latin typeface="Georgia"/>
                <a:ea typeface="Georgia"/>
                <a:cs typeface="Georgia"/>
                <a:sym typeface="Georgia"/>
              </a:rPr>
              <a:t>(</a:t>
            </a:r>
            <a:r>
              <a:rPr lang="en-US" sz="1100" b="1" i="1" u="none" strike="noStrike" cap="none">
                <a:solidFill>
                  <a:schemeClr val="dk1"/>
                </a:solidFill>
                <a:latin typeface="Georgia"/>
                <a:ea typeface="Georgia"/>
                <a:cs typeface="Georgia"/>
                <a:sym typeface="Georgia"/>
              </a:rPr>
              <a:t>The Educator’s Guide to Copyright, n.d.)</a:t>
            </a:r>
            <a:endParaRPr sz="1100" b="1" i="1" u="none" strike="noStrike" cap="none">
              <a:solidFill>
                <a:srgbClr val="000000"/>
              </a:solidFill>
              <a:latin typeface="Georgia"/>
              <a:ea typeface="Georgia"/>
              <a:cs typeface="Georgia"/>
              <a:sym typeface="Georgia"/>
            </a:endParaRPr>
          </a:p>
        </p:txBody>
      </p:sp>
      <p:sp>
        <p:nvSpPr>
          <p:cNvPr id="196" name="Google Shape;196;p10"/>
          <p:cNvSpPr txBox="1"/>
          <p:nvPr/>
        </p:nvSpPr>
        <p:spPr>
          <a:xfrm>
            <a:off x="10963150" y="6005625"/>
            <a:ext cx="6276000" cy="8082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1500"/>
              <a:buFont typeface="Arial"/>
              <a:buNone/>
            </a:pPr>
            <a:endParaRPr sz="1500" b="1" i="0" u="none" strike="noStrike" cap="none">
              <a:solidFill>
                <a:srgbClr val="0E101A"/>
              </a:solidFill>
              <a:latin typeface="Georgia"/>
              <a:ea typeface="Georgia"/>
              <a:cs typeface="Georgia"/>
              <a:sym typeface="Georgia"/>
            </a:endParaRPr>
          </a:p>
          <a:p>
            <a:pPr marL="0" marR="0" lvl="0" indent="0" algn="ctr" rtl="0">
              <a:lnSpc>
                <a:spcPct val="150000"/>
              </a:lnSpc>
              <a:spcBef>
                <a:spcPts val="0"/>
              </a:spcBef>
              <a:spcAft>
                <a:spcPts val="0"/>
              </a:spcAft>
              <a:buClr>
                <a:schemeClr val="dk1"/>
              </a:buClr>
              <a:buSzPts val="1100"/>
              <a:buFont typeface="Arial"/>
              <a:buNone/>
            </a:pPr>
            <a:r>
              <a:rPr lang="en-US" sz="1800" b="1" i="0" u="sng" strike="noStrike" cap="none">
                <a:solidFill>
                  <a:srgbClr val="0E101A"/>
                </a:solidFill>
                <a:latin typeface="Georgia"/>
                <a:ea typeface="Georgia"/>
                <a:cs typeface="Georgia"/>
                <a:sym typeface="Georgia"/>
              </a:rPr>
              <a:t>Copyright and Creative Commons are Friends</a:t>
            </a:r>
            <a:endParaRPr sz="2000" b="1" i="0" u="sng" strike="noStrike" cap="none">
              <a:solidFill>
                <a:srgbClr val="000000"/>
              </a:solidFill>
              <a:latin typeface="Georgia"/>
              <a:ea typeface="Georgia"/>
              <a:cs typeface="Georgia"/>
              <a:sym typeface="Georgia"/>
            </a:endParaRPr>
          </a:p>
        </p:txBody>
      </p:sp>
      <p:sp>
        <p:nvSpPr>
          <p:cNvPr id="197" name="Google Shape;197;p10"/>
          <p:cNvSpPr txBox="1"/>
          <p:nvPr/>
        </p:nvSpPr>
        <p:spPr>
          <a:xfrm>
            <a:off x="11505350" y="6541463"/>
            <a:ext cx="52467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endParaRPr sz="1600" b="1" i="0" u="none" strike="noStrike" cap="none">
              <a:solidFill>
                <a:srgbClr val="202124"/>
              </a:solidFill>
              <a:latin typeface="Georgia"/>
              <a:ea typeface="Georgia"/>
              <a:cs typeface="Georgia"/>
              <a:sym typeface="Georgia"/>
            </a:endParaRPr>
          </a:p>
          <a:p>
            <a:pPr marL="0" marR="0" lvl="0" indent="0" algn="l" rtl="0">
              <a:lnSpc>
                <a:spcPct val="150000"/>
              </a:lnSpc>
              <a:spcBef>
                <a:spcPts val="0"/>
              </a:spcBef>
              <a:spcAft>
                <a:spcPts val="0"/>
              </a:spcAft>
              <a:buClr>
                <a:schemeClr val="dk1"/>
              </a:buClr>
              <a:buSzPts val="1100"/>
              <a:buFont typeface="Arial"/>
              <a:buNone/>
            </a:pPr>
            <a:r>
              <a:rPr lang="en-US" sz="1600" b="1" i="0" u="none" strike="noStrike" cap="none">
                <a:solidFill>
                  <a:srgbClr val="0E101A"/>
                </a:solidFill>
                <a:latin typeface="Georgia"/>
                <a:ea typeface="Georgia"/>
                <a:cs typeface="Georgia"/>
                <a:sym typeface="Georgia"/>
              </a:rPr>
              <a:t>Copyright law gives creators certain kinds of control over their creative work. Creative Commons works within copyright laws. It allows creators to grant permission for anyone to utilize their work globally.</a:t>
            </a:r>
            <a:endParaRPr sz="1800" b="1" i="0" u="none" strike="noStrike" cap="none">
              <a:solidFill>
                <a:srgbClr val="000000"/>
              </a:solidFill>
              <a:latin typeface="Georgia"/>
              <a:ea typeface="Georgia"/>
              <a:cs typeface="Georgia"/>
              <a:sym typeface="Georgia"/>
            </a:endParaRPr>
          </a:p>
        </p:txBody>
      </p:sp>
      <p:sp>
        <p:nvSpPr>
          <p:cNvPr id="198" name="Google Shape;198;p10"/>
          <p:cNvSpPr txBox="1"/>
          <p:nvPr/>
        </p:nvSpPr>
        <p:spPr>
          <a:xfrm>
            <a:off x="12386025" y="8760075"/>
            <a:ext cx="4778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US" sz="1200" b="1" i="0" u="none" strike="noStrike" cap="none">
                <a:solidFill>
                  <a:srgbClr val="0E101A"/>
                </a:solidFill>
                <a:latin typeface="Georgia"/>
                <a:ea typeface="Georgia"/>
                <a:cs typeface="Georgia"/>
                <a:sym typeface="Georgia"/>
              </a:rPr>
              <a:t>  (</a:t>
            </a:r>
            <a:r>
              <a:rPr lang="en-US" sz="1200" b="1" i="1" u="none" strike="noStrike" cap="none">
                <a:solidFill>
                  <a:srgbClr val="0E101A"/>
                </a:solidFill>
                <a:latin typeface="Georgia"/>
                <a:ea typeface="Georgia"/>
                <a:cs typeface="Georgia"/>
                <a:sym typeface="Georgia"/>
              </a:rPr>
              <a:t>Copyright and Creative Commons are Friends</a:t>
            </a:r>
            <a:r>
              <a:rPr lang="en-US" sz="1200" b="1" i="0" u="none" strike="noStrike" cap="none">
                <a:solidFill>
                  <a:srgbClr val="0E101A"/>
                </a:solidFill>
                <a:latin typeface="Georgia"/>
                <a:ea typeface="Georgia"/>
                <a:cs typeface="Georgia"/>
                <a:sym typeface="Georgia"/>
              </a:rPr>
              <a:t>, 2017)</a:t>
            </a:r>
            <a:endParaRPr sz="1400" b="1" i="0" u="none" strike="noStrike" cap="none">
              <a:solidFill>
                <a:srgbClr val="000000"/>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F7"/>
        </a:solidFill>
        <a:effectLst/>
      </p:bgPr>
    </p:bg>
    <p:spTree>
      <p:nvGrpSpPr>
        <p:cNvPr id="1" name="Shape 202"/>
        <p:cNvGrpSpPr/>
        <p:nvPr/>
      </p:nvGrpSpPr>
      <p:grpSpPr>
        <a:xfrm>
          <a:off x="0" y="0"/>
          <a:ext cx="0" cy="0"/>
          <a:chOff x="0" y="0"/>
          <a:chExt cx="0" cy="0"/>
        </a:xfrm>
      </p:grpSpPr>
      <p:sp>
        <p:nvSpPr>
          <p:cNvPr id="203" name="Google Shape;203;p6"/>
          <p:cNvSpPr/>
          <p:nvPr/>
        </p:nvSpPr>
        <p:spPr>
          <a:xfrm>
            <a:off x="7516975" y="554600"/>
            <a:ext cx="10771782" cy="8722233"/>
          </a:xfrm>
          <a:custGeom>
            <a:avLst/>
            <a:gdLst/>
            <a:ahLst/>
            <a:cxnLst/>
            <a:rect l="l" t="t" r="r" b="b"/>
            <a:pathLst>
              <a:path w="2324009" h="660400" extrusionOk="0">
                <a:moveTo>
                  <a:pt x="2199549" y="660400"/>
                </a:moveTo>
                <a:lnTo>
                  <a:pt x="124460" y="660400"/>
                </a:lnTo>
                <a:cubicBezTo>
                  <a:pt x="55880" y="660400"/>
                  <a:pt x="0" y="604520"/>
                  <a:pt x="0" y="535940"/>
                </a:cubicBezTo>
                <a:lnTo>
                  <a:pt x="0" y="124460"/>
                </a:lnTo>
                <a:cubicBezTo>
                  <a:pt x="0" y="55880"/>
                  <a:pt x="55880" y="0"/>
                  <a:pt x="124460" y="0"/>
                </a:cubicBezTo>
                <a:lnTo>
                  <a:pt x="2199549" y="0"/>
                </a:lnTo>
                <a:cubicBezTo>
                  <a:pt x="2268129" y="0"/>
                  <a:pt x="2324009" y="55880"/>
                  <a:pt x="2324009" y="124460"/>
                </a:cubicBezTo>
                <a:lnTo>
                  <a:pt x="2324009" y="535940"/>
                </a:lnTo>
                <a:cubicBezTo>
                  <a:pt x="2324009" y="604520"/>
                  <a:pt x="2268129" y="660400"/>
                  <a:pt x="2199549" y="660400"/>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6"/>
          <p:cNvSpPr txBox="1"/>
          <p:nvPr/>
        </p:nvSpPr>
        <p:spPr>
          <a:xfrm>
            <a:off x="-318150" y="459475"/>
            <a:ext cx="8251800" cy="23319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4800"/>
              <a:buFont typeface="Arial"/>
              <a:buNone/>
            </a:pPr>
            <a:endParaRPr sz="4800" b="1" i="0" u="none" strike="noStrike" cap="none">
              <a:solidFill>
                <a:srgbClr val="363252"/>
              </a:solidFill>
              <a:latin typeface="Georgia"/>
              <a:ea typeface="Georgia"/>
              <a:cs typeface="Georgia"/>
              <a:sym typeface="Georgia"/>
            </a:endParaRPr>
          </a:p>
          <a:p>
            <a:pPr marL="0" marR="0" lvl="0" indent="0" algn="ctr" rtl="0">
              <a:lnSpc>
                <a:spcPct val="110000"/>
              </a:lnSpc>
              <a:spcBef>
                <a:spcPts val="0"/>
              </a:spcBef>
              <a:spcAft>
                <a:spcPts val="0"/>
              </a:spcAft>
              <a:buClr>
                <a:srgbClr val="000000"/>
              </a:buClr>
              <a:buSzPts val="4700"/>
              <a:buFont typeface="Arial"/>
              <a:buNone/>
            </a:pPr>
            <a:r>
              <a:rPr lang="en-US" sz="4700" b="1" i="0" u="none" strike="noStrike" cap="none">
                <a:solidFill>
                  <a:srgbClr val="363252"/>
                </a:solidFill>
                <a:latin typeface="Georgia"/>
                <a:ea typeface="Georgia"/>
                <a:cs typeface="Georgia"/>
                <a:sym typeface="Georgia"/>
              </a:rPr>
              <a:t>Free Images for </a:t>
            </a:r>
            <a:endParaRPr sz="4700" b="1" i="0" u="none" strike="noStrike" cap="none">
              <a:solidFill>
                <a:srgbClr val="363252"/>
              </a:solidFill>
              <a:latin typeface="Georgia"/>
              <a:ea typeface="Georgia"/>
              <a:cs typeface="Georgia"/>
              <a:sym typeface="Georgia"/>
            </a:endParaRPr>
          </a:p>
          <a:p>
            <a:pPr marL="0" marR="0" lvl="0" indent="0" algn="ctr" rtl="0">
              <a:lnSpc>
                <a:spcPct val="110000"/>
              </a:lnSpc>
              <a:spcBef>
                <a:spcPts val="0"/>
              </a:spcBef>
              <a:spcAft>
                <a:spcPts val="0"/>
              </a:spcAft>
              <a:buClr>
                <a:srgbClr val="000000"/>
              </a:buClr>
              <a:buSzPts val="4700"/>
              <a:buFont typeface="Arial"/>
              <a:buNone/>
            </a:pPr>
            <a:r>
              <a:rPr lang="en-US" sz="4700" b="1" i="0" u="none" strike="noStrike" cap="none">
                <a:solidFill>
                  <a:srgbClr val="363252"/>
                </a:solidFill>
                <a:latin typeface="Georgia"/>
                <a:ea typeface="Georgia"/>
                <a:cs typeface="Georgia"/>
                <a:sym typeface="Georgia"/>
              </a:rPr>
              <a:t>Students and Teachers</a:t>
            </a:r>
            <a:endParaRPr sz="4700" b="1" i="0" u="none" strike="noStrike" cap="none">
              <a:solidFill>
                <a:srgbClr val="000000"/>
              </a:solidFill>
              <a:latin typeface="Georgia"/>
              <a:ea typeface="Georgia"/>
              <a:cs typeface="Georgia"/>
              <a:sym typeface="Georgia"/>
            </a:endParaRPr>
          </a:p>
        </p:txBody>
      </p:sp>
      <p:sp>
        <p:nvSpPr>
          <p:cNvPr id="205" name="Google Shape;205;p6"/>
          <p:cNvSpPr/>
          <p:nvPr/>
        </p:nvSpPr>
        <p:spPr>
          <a:xfrm>
            <a:off x="1081175" y="4712475"/>
            <a:ext cx="5836424" cy="3321152"/>
          </a:xfrm>
          <a:custGeom>
            <a:avLst/>
            <a:gdLst/>
            <a:ahLst/>
            <a:cxnLst/>
            <a:rect l="l" t="t" r="r" b="b"/>
            <a:pathLst>
              <a:path w="3474062" h="1868440" extrusionOk="0">
                <a:moveTo>
                  <a:pt x="3349601" y="1868440"/>
                </a:moveTo>
                <a:lnTo>
                  <a:pt x="124460" y="1868440"/>
                </a:lnTo>
                <a:cubicBezTo>
                  <a:pt x="55880" y="1868440"/>
                  <a:pt x="0" y="1812560"/>
                  <a:pt x="0" y="1743980"/>
                </a:cubicBezTo>
                <a:lnTo>
                  <a:pt x="0" y="124460"/>
                </a:lnTo>
                <a:cubicBezTo>
                  <a:pt x="0" y="55880"/>
                  <a:pt x="55880" y="0"/>
                  <a:pt x="124460" y="0"/>
                </a:cubicBezTo>
                <a:lnTo>
                  <a:pt x="3349602" y="0"/>
                </a:lnTo>
                <a:cubicBezTo>
                  <a:pt x="3418182" y="0"/>
                  <a:pt x="3474062" y="55880"/>
                  <a:pt x="3474062" y="124460"/>
                </a:cubicBezTo>
                <a:lnTo>
                  <a:pt x="3474062" y="1743980"/>
                </a:lnTo>
                <a:cubicBezTo>
                  <a:pt x="3474062" y="1812560"/>
                  <a:pt x="3418182" y="1868440"/>
                  <a:pt x="3349602" y="1868440"/>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
          <p:cNvSpPr/>
          <p:nvPr/>
        </p:nvSpPr>
        <p:spPr>
          <a:xfrm>
            <a:off x="1432925" y="5076275"/>
            <a:ext cx="5132927" cy="2593560"/>
          </a:xfrm>
          <a:custGeom>
            <a:avLst/>
            <a:gdLst/>
            <a:ahLst/>
            <a:cxnLst/>
            <a:rect l="l" t="t" r="r" b="b"/>
            <a:pathLst>
              <a:path w="3474062" h="1855857" extrusionOk="0">
                <a:moveTo>
                  <a:pt x="3349601" y="1855857"/>
                </a:moveTo>
                <a:lnTo>
                  <a:pt x="124460" y="1855857"/>
                </a:lnTo>
                <a:cubicBezTo>
                  <a:pt x="55880" y="1855857"/>
                  <a:pt x="0" y="1799977"/>
                  <a:pt x="0" y="1731397"/>
                </a:cubicBezTo>
                <a:lnTo>
                  <a:pt x="0" y="124460"/>
                </a:lnTo>
                <a:cubicBezTo>
                  <a:pt x="0" y="55880"/>
                  <a:pt x="55880" y="0"/>
                  <a:pt x="124460" y="0"/>
                </a:cubicBezTo>
                <a:lnTo>
                  <a:pt x="3349602" y="0"/>
                </a:lnTo>
                <a:cubicBezTo>
                  <a:pt x="3418182" y="0"/>
                  <a:pt x="3474062" y="55880"/>
                  <a:pt x="3474062" y="124460"/>
                </a:cubicBezTo>
                <a:lnTo>
                  <a:pt x="3474062" y="1731397"/>
                </a:lnTo>
                <a:cubicBezTo>
                  <a:pt x="3474062" y="1799977"/>
                  <a:pt x="3418182" y="1855857"/>
                  <a:pt x="3349602" y="18558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7" name="Google Shape;207;p6"/>
          <p:cNvCxnSpPr/>
          <p:nvPr/>
        </p:nvCxnSpPr>
        <p:spPr>
          <a:xfrm>
            <a:off x="444304" y="3835663"/>
            <a:ext cx="6829500" cy="0"/>
          </a:xfrm>
          <a:prstGeom prst="straightConnector1">
            <a:avLst/>
          </a:prstGeom>
          <a:noFill/>
          <a:ln w="19050" cap="rnd" cmpd="sng">
            <a:solidFill>
              <a:srgbClr val="F57E9A"/>
            </a:solidFill>
            <a:prstDash val="solid"/>
            <a:round/>
            <a:headEnd type="none" w="sm" len="sm"/>
            <a:tailEnd type="none" w="sm" len="sm"/>
          </a:ln>
        </p:spPr>
      </p:cxnSp>
      <p:pic>
        <p:nvPicPr>
          <p:cNvPr id="208" name="Google Shape;208;p6"/>
          <p:cNvPicPr preferRelativeResize="0"/>
          <p:nvPr/>
        </p:nvPicPr>
        <p:blipFill rotWithShape="1">
          <a:blip r:embed="rId3">
            <a:alphaModFix/>
          </a:blip>
          <a:srcRect/>
          <a:stretch/>
        </p:blipFill>
        <p:spPr>
          <a:xfrm>
            <a:off x="538796" y="3275910"/>
            <a:ext cx="210858" cy="210858"/>
          </a:xfrm>
          <a:prstGeom prst="rect">
            <a:avLst/>
          </a:prstGeom>
          <a:noFill/>
          <a:ln>
            <a:noFill/>
          </a:ln>
        </p:spPr>
      </p:pic>
      <p:pic>
        <p:nvPicPr>
          <p:cNvPr id="209" name="Google Shape;209;p6"/>
          <p:cNvPicPr preferRelativeResize="0"/>
          <p:nvPr/>
        </p:nvPicPr>
        <p:blipFill rotWithShape="1">
          <a:blip r:embed="rId3">
            <a:alphaModFix/>
          </a:blip>
          <a:srcRect/>
          <a:stretch/>
        </p:blipFill>
        <p:spPr>
          <a:xfrm>
            <a:off x="840882" y="3275910"/>
            <a:ext cx="210858" cy="210858"/>
          </a:xfrm>
          <a:prstGeom prst="rect">
            <a:avLst/>
          </a:prstGeom>
          <a:noFill/>
          <a:ln>
            <a:noFill/>
          </a:ln>
        </p:spPr>
      </p:pic>
      <p:pic>
        <p:nvPicPr>
          <p:cNvPr id="210" name="Google Shape;210;p6"/>
          <p:cNvPicPr preferRelativeResize="0"/>
          <p:nvPr/>
        </p:nvPicPr>
        <p:blipFill rotWithShape="1">
          <a:blip r:embed="rId3">
            <a:alphaModFix/>
          </a:blip>
          <a:srcRect/>
          <a:stretch/>
        </p:blipFill>
        <p:spPr>
          <a:xfrm>
            <a:off x="1142968" y="3275910"/>
            <a:ext cx="210858" cy="210858"/>
          </a:xfrm>
          <a:prstGeom prst="rect">
            <a:avLst/>
          </a:prstGeom>
          <a:noFill/>
          <a:ln>
            <a:noFill/>
          </a:ln>
        </p:spPr>
      </p:pic>
      <p:cxnSp>
        <p:nvCxnSpPr>
          <p:cNvPr id="211" name="Google Shape;211;p6"/>
          <p:cNvCxnSpPr/>
          <p:nvPr/>
        </p:nvCxnSpPr>
        <p:spPr>
          <a:xfrm>
            <a:off x="444292" y="3751925"/>
            <a:ext cx="6829500" cy="0"/>
          </a:xfrm>
          <a:prstGeom prst="straightConnector1">
            <a:avLst/>
          </a:prstGeom>
          <a:noFill/>
          <a:ln w="19050" cap="rnd" cmpd="sng">
            <a:solidFill>
              <a:srgbClr val="F57E9A"/>
            </a:solidFill>
            <a:prstDash val="solid"/>
            <a:round/>
            <a:headEnd type="none" w="sm" len="sm"/>
            <a:tailEnd type="none" w="sm" len="sm"/>
          </a:ln>
        </p:spPr>
      </p:cxnSp>
      <p:sp>
        <p:nvSpPr>
          <p:cNvPr id="212" name="Google Shape;212;p6"/>
          <p:cNvSpPr/>
          <p:nvPr/>
        </p:nvSpPr>
        <p:spPr>
          <a:xfrm>
            <a:off x="404042" y="3698084"/>
            <a:ext cx="1688700" cy="330600"/>
          </a:xfrm>
          <a:prstGeom prst="rect">
            <a:avLst/>
          </a:pr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
          <p:cNvSpPr txBox="1"/>
          <p:nvPr/>
        </p:nvSpPr>
        <p:spPr>
          <a:xfrm>
            <a:off x="1050150" y="5485788"/>
            <a:ext cx="5515200" cy="2031900"/>
          </a:xfrm>
          <a:prstGeom prst="rect">
            <a:avLst/>
          </a:prstGeom>
          <a:noFill/>
          <a:ln>
            <a:noFill/>
          </a:ln>
        </p:spPr>
        <p:txBody>
          <a:bodyPr spcFirstLastPara="1" wrap="square" lIns="0" tIns="0" rIns="0" bIns="0" anchor="ctr"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a:solidFill>
                  <a:srgbClr val="202124"/>
                </a:solidFill>
                <a:latin typeface="Georgia"/>
                <a:ea typeface="Georgia"/>
                <a:cs typeface="Georgia"/>
                <a:sym typeface="Georgia"/>
              </a:rPr>
              <a:t>   Summary Poster </a:t>
            </a:r>
            <a:endParaRPr sz="24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a:solidFill>
                  <a:srgbClr val="202124"/>
                </a:solidFill>
                <a:latin typeface="Georgia"/>
                <a:ea typeface="Georgia"/>
                <a:cs typeface="Georgia"/>
                <a:sym typeface="Georgia"/>
              </a:rPr>
              <a:t>to Utilize in Your </a:t>
            </a:r>
            <a:endParaRPr sz="24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1100"/>
              <a:buFont typeface="Arial"/>
              <a:buNone/>
            </a:pPr>
            <a:r>
              <a:rPr lang="en-US" sz="2400" b="1" i="0" u="none" strike="noStrike" cap="none">
                <a:solidFill>
                  <a:srgbClr val="202124"/>
                </a:solidFill>
                <a:latin typeface="Georgia"/>
                <a:ea typeface="Georgia"/>
                <a:cs typeface="Georgia"/>
                <a:sym typeface="Georgia"/>
              </a:rPr>
              <a:t>Lessons/Teaching</a:t>
            </a:r>
            <a:endParaRPr sz="2400" b="1" i="0" u="none" strike="noStrike" cap="none">
              <a:solidFill>
                <a:srgbClr val="202124"/>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2400"/>
              <a:buFont typeface="Arial"/>
              <a:buNone/>
            </a:pPr>
            <a:endParaRPr sz="2400" b="0" i="0" u="none" strike="noStrike" cap="none">
              <a:solidFill>
                <a:srgbClr val="202124"/>
              </a:solidFill>
              <a:latin typeface="Courier Prime"/>
              <a:ea typeface="Courier Prime"/>
              <a:cs typeface="Courier Prime"/>
              <a:sym typeface="Courier Prime"/>
            </a:endParaRPr>
          </a:p>
        </p:txBody>
      </p:sp>
      <p:sp>
        <p:nvSpPr>
          <p:cNvPr id="214" name="Google Shape;214;p6"/>
          <p:cNvSpPr/>
          <p:nvPr/>
        </p:nvSpPr>
        <p:spPr>
          <a:xfrm>
            <a:off x="-296200" y="9741513"/>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215" name="Google Shape;215;p6"/>
          <p:cNvPicPr preferRelativeResize="0"/>
          <p:nvPr/>
        </p:nvPicPr>
        <p:blipFill rotWithShape="1">
          <a:blip r:embed="rId4">
            <a:alphaModFix/>
          </a:blip>
          <a:srcRect/>
          <a:stretch/>
        </p:blipFill>
        <p:spPr>
          <a:xfrm>
            <a:off x="14973641" y="10021832"/>
            <a:ext cx="306709" cy="232716"/>
          </a:xfrm>
          <a:prstGeom prst="rect">
            <a:avLst/>
          </a:prstGeom>
          <a:noFill/>
          <a:ln>
            <a:noFill/>
          </a:ln>
        </p:spPr>
      </p:pic>
      <p:pic>
        <p:nvPicPr>
          <p:cNvPr id="216" name="Google Shape;216;p6"/>
          <p:cNvPicPr preferRelativeResize="0"/>
          <p:nvPr/>
        </p:nvPicPr>
        <p:blipFill rotWithShape="1">
          <a:blip r:embed="rId5">
            <a:alphaModFix/>
          </a:blip>
          <a:srcRect/>
          <a:stretch/>
        </p:blipFill>
        <p:spPr>
          <a:xfrm>
            <a:off x="15468766" y="10019202"/>
            <a:ext cx="264391" cy="237952"/>
          </a:xfrm>
          <a:prstGeom prst="rect">
            <a:avLst/>
          </a:prstGeom>
          <a:noFill/>
          <a:ln>
            <a:noFill/>
          </a:ln>
        </p:spPr>
      </p:pic>
      <p:pic>
        <p:nvPicPr>
          <p:cNvPr id="217" name="Google Shape;217;p6"/>
          <p:cNvPicPr preferRelativeResize="0"/>
          <p:nvPr/>
        </p:nvPicPr>
        <p:blipFill rotWithShape="1">
          <a:blip r:embed="rId6">
            <a:alphaModFix/>
          </a:blip>
          <a:srcRect/>
          <a:stretch/>
        </p:blipFill>
        <p:spPr>
          <a:xfrm>
            <a:off x="14463702" y="10072781"/>
            <a:ext cx="225064" cy="130818"/>
          </a:xfrm>
          <a:prstGeom prst="rect">
            <a:avLst/>
          </a:prstGeom>
          <a:noFill/>
          <a:ln>
            <a:noFill/>
          </a:ln>
        </p:spPr>
      </p:pic>
      <p:pic>
        <p:nvPicPr>
          <p:cNvPr id="218" name="Google Shape;218;p6"/>
          <p:cNvPicPr preferRelativeResize="0"/>
          <p:nvPr/>
        </p:nvPicPr>
        <p:blipFill rotWithShape="1">
          <a:blip r:embed="rId7">
            <a:alphaModFix/>
          </a:blip>
          <a:srcRect/>
          <a:stretch/>
        </p:blipFill>
        <p:spPr>
          <a:xfrm>
            <a:off x="7814150" y="1269234"/>
            <a:ext cx="10158101" cy="7292995"/>
          </a:xfrm>
          <a:prstGeom prst="rect">
            <a:avLst/>
          </a:prstGeom>
          <a:noFill/>
          <a:ln>
            <a:noFill/>
          </a:ln>
        </p:spPr>
      </p:pic>
      <p:sp>
        <p:nvSpPr>
          <p:cNvPr id="219" name="Google Shape;219;p6"/>
          <p:cNvSpPr txBox="1"/>
          <p:nvPr/>
        </p:nvSpPr>
        <p:spPr>
          <a:xfrm>
            <a:off x="13281513" y="8562225"/>
            <a:ext cx="463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900"/>
              </a:spcBef>
              <a:spcAft>
                <a:spcPts val="900"/>
              </a:spcAft>
              <a:buClr>
                <a:srgbClr val="000000"/>
              </a:buClr>
              <a:buSzPts val="1600"/>
              <a:buFont typeface="Arial"/>
              <a:buNone/>
            </a:pPr>
            <a:r>
              <a:rPr lang="en-US" sz="1600" b="1" i="1" u="none" strike="noStrike" cap="none">
                <a:solidFill>
                  <a:srgbClr val="202124"/>
                </a:solidFill>
                <a:latin typeface="Georgia"/>
                <a:ea typeface="Georgia"/>
                <a:cs typeface="Georgia"/>
                <a:sym typeface="Georgia"/>
              </a:rPr>
              <a:t>(</a:t>
            </a:r>
            <a:r>
              <a:rPr lang="en-US" sz="1600" b="1" i="1" u="none" strike="noStrike" cap="none">
                <a:solidFill>
                  <a:schemeClr val="dk1"/>
                </a:solidFill>
                <a:latin typeface="Georgia"/>
                <a:ea typeface="Georgia"/>
                <a:cs typeface="Georgia"/>
                <a:sym typeface="Georgia"/>
              </a:rPr>
              <a:t>The Educator’s Guide to Copyright, n.d.)</a:t>
            </a:r>
            <a:endParaRPr sz="1600" b="1" i="1" u="none" strike="noStrike" cap="none">
              <a:solidFill>
                <a:srgbClr val="000000"/>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A72BD"/>
        </a:solidFill>
        <a:effectLst/>
      </p:bgPr>
    </p:bg>
    <p:spTree>
      <p:nvGrpSpPr>
        <p:cNvPr id="1" name="Shape 223"/>
        <p:cNvGrpSpPr/>
        <p:nvPr/>
      </p:nvGrpSpPr>
      <p:grpSpPr>
        <a:xfrm>
          <a:off x="0" y="0"/>
          <a:ext cx="0" cy="0"/>
          <a:chOff x="0" y="0"/>
          <a:chExt cx="0" cy="0"/>
        </a:xfrm>
      </p:grpSpPr>
      <p:pic>
        <p:nvPicPr>
          <p:cNvPr id="224" name="Google Shape;224;p8"/>
          <p:cNvPicPr preferRelativeResize="0"/>
          <p:nvPr/>
        </p:nvPicPr>
        <p:blipFill rotWithShape="1">
          <a:blip r:embed="rId3">
            <a:alphaModFix/>
          </a:blip>
          <a:srcRect/>
          <a:stretch/>
        </p:blipFill>
        <p:spPr>
          <a:xfrm>
            <a:off x="13246081" y="-72751"/>
            <a:ext cx="5603893" cy="5603893"/>
          </a:xfrm>
          <a:prstGeom prst="rect">
            <a:avLst/>
          </a:prstGeom>
          <a:noFill/>
          <a:ln>
            <a:noFill/>
          </a:ln>
        </p:spPr>
      </p:pic>
      <p:grpSp>
        <p:nvGrpSpPr>
          <p:cNvPr id="225" name="Google Shape;225;p8"/>
          <p:cNvGrpSpPr/>
          <p:nvPr/>
        </p:nvGrpSpPr>
        <p:grpSpPr>
          <a:xfrm>
            <a:off x="11457700" y="2232525"/>
            <a:ext cx="6544206" cy="6189674"/>
            <a:chOff x="0" y="72390"/>
            <a:chExt cx="37893491" cy="56116712"/>
          </a:xfrm>
        </p:grpSpPr>
        <p:sp>
          <p:nvSpPr>
            <p:cNvPr id="226" name="Google Shape;226;p8"/>
            <p:cNvSpPr/>
            <p:nvPr/>
          </p:nvSpPr>
          <p:spPr>
            <a:xfrm>
              <a:off x="72390" y="72390"/>
              <a:ext cx="37748711" cy="56109978"/>
            </a:xfrm>
            <a:custGeom>
              <a:avLst/>
              <a:gdLst/>
              <a:ahLst/>
              <a:cxnLst/>
              <a:rect l="l" t="t" r="r" b="b"/>
              <a:pathLst>
                <a:path w="37748712" h="56109979" extrusionOk="0">
                  <a:moveTo>
                    <a:pt x="0" y="0"/>
                  </a:moveTo>
                  <a:lnTo>
                    <a:pt x="37748712" y="0"/>
                  </a:lnTo>
                  <a:lnTo>
                    <a:pt x="37748712" y="56109979"/>
                  </a:lnTo>
                  <a:lnTo>
                    <a:pt x="0" y="56109979"/>
                  </a:lnTo>
                  <a:lnTo>
                    <a:pt x="0" y="0"/>
                  </a:lnTo>
                  <a:close/>
                </a:path>
              </a:pathLst>
            </a:custGeom>
            <a:solidFill>
              <a:srgbClr val="FFFFFF"/>
            </a:solidFill>
            <a:ln>
              <a:noFill/>
            </a:ln>
          </p:spPr>
        </p:sp>
        <p:sp>
          <p:nvSpPr>
            <p:cNvPr id="227" name="Google Shape;227;p8"/>
            <p:cNvSpPr/>
            <p:nvPr/>
          </p:nvSpPr>
          <p:spPr>
            <a:xfrm>
              <a:off x="0" y="2465806"/>
              <a:ext cx="37893491" cy="53723296"/>
            </a:xfrm>
            <a:custGeom>
              <a:avLst/>
              <a:gdLst/>
              <a:ahLst/>
              <a:cxnLst/>
              <a:rect l="l" t="t" r="r" b="b"/>
              <a:pathLst>
                <a:path w="37893492" h="56254762" extrusionOk="0">
                  <a:moveTo>
                    <a:pt x="37748713" y="56109983"/>
                  </a:moveTo>
                  <a:lnTo>
                    <a:pt x="37893492" y="56109983"/>
                  </a:lnTo>
                  <a:lnTo>
                    <a:pt x="37893492" y="56254762"/>
                  </a:lnTo>
                  <a:lnTo>
                    <a:pt x="37748713" y="56254762"/>
                  </a:lnTo>
                  <a:lnTo>
                    <a:pt x="37748713" y="56109983"/>
                  </a:lnTo>
                  <a:close/>
                  <a:moveTo>
                    <a:pt x="0" y="144780"/>
                  </a:moveTo>
                  <a:lnTo>
                    <a:pt x="144780" y="144780"/>
                  </a:lnTo>
                  <a:lnTo>
                    <a:pt x="144780" y="56109983"/>
                  </a:lnTo>
                  <a:lnTo>
                    <a:pt x="0" y="56109983"/>
                  </a:lnTo>
                  <a:lnTo>
                    <a:pt x="0" y="144780"/>
                  </a:lnTo>
                  <a:close/>
                  <a:moveTo>
                    <a:pt x="0" y="56109983"/>
                  </a:moveTo>
                  <a:lnTo>
                    <a:pt x="144780" y="56109983"/>
                  </a:lnTo>
                  <a:lnTo>
                    <a:pt x="144780" y="56254762"/>
                  </a:lnTo>
                  <a:lnTo>
                    <a:pt x="0" y="56254762"/>
                  </a:lnTo>
                  <a:lnTo>
                    <a:pt x="0" y="56109983"/>
                  </a:lnTo>
                  <a:close/>
                  <a:moveTo>
                    <a:pt x="37748713" y="144780"/>
                  </a:moveTo>
                  <a:lnTo>
                    <a:pt x="37893492" y="144780"/>
                  </a:lnTo>
                  <a:lnTo>
                    <a:pt x="37893492" y="56109983"/>
                  </a:lnTo>
                  <a:lnTo>
                    <a:pt x="37748713" y="56109983"/>
                  </a:lnTo>
                  <a:lnTo>
                    <a:pt x="37748713" y="144780"/>
                  </a:lnTo>
                  <a:close/>
                  <a:moveTo>
                    <a:pt x="144780" y="56109983"/>
                  </a:moveTo>
                  <a:lnTo>
                    <a:pt x="37748713" y="56109983"/>
                  </a:lnTo>
                  <a:lnTo>
                    <a:pt x="37748713" y="56254762"/>
                  </a:lnTo>
                  <a:lnTo>
                    <a:pt x="144780" y="56254762"/>
                  </a:lnTo>
                  <a:lnTo>
                    <a:pt x="144780" y="56109983"/>
                  </a:lnTo>
                  <a:close/>
                  <a:moveTo>
                    <a:pt x="37748713" y="0"/>
                  </a:moveTo>
                  <a:lnTo>
                    <a:pt x="37893492" y="0"/>
                  </a:lnTo>
                  <a:lnTo>
                    <a:pt x="37893492" y="144780"/>
                  </a:lnTo>
                  <a:lnTo>
                    <a:pt x="37748713" y="144780"/>
                  </a:lnTo>
                  <a:lnTo>
                    <a:pt x="37748713" y="0"/>
                  </a:lnTo>
                  <a:close/>
                  <a:moveTo>
                    <a:pt x="0" y="0"/>
                  </a:moveTo>
                  <a:lnTo>
                    <a:pt x="144780" y="0"/>
                  </a:lnTo>
                  <a:lnTo>
                    <a:pt x="144780" y="144780"/>
                  </a:lnTo>
                  <a:lnTo>
                    <a:pt x="0" y="144780"/>
                  </a:lnTo>
                  <a:lnTo>
                    <a:pt x="0" y="0"/>
                  </a:lnTo>
                  <a:close/>
                  <a:moveTo>
                    <a:pt x="144780" y="0"/>
                  </a:moveTo>
                  <a:lnTo>
                    <a:pt x="37748713" y="0"/>
                  </a:lnTo>
                  <a:lnTo>
                    <a:pt x="37748713" y="144780"/>
                  </a:lnTo>
                  <a:lnTo>
                    <a:pt x="144780" y="144780"/>
                  </a:lnTo>
                  <a:lnTo>
                    <a:pt x="144780" y="0"/>
                  </a:lnTo>
                  <a:close/>
                </a:path>
              </a:pathLst>
            </a:custGeom>
            <a:solidFill>
              <a:srgbClr val="F57E9A"/>
            </a:solidFill>
            <a:ln>
              <a:noFill/>
            </a:ln>
          </p:spPr>
        </p:sp>
      </p:grpSp>
      <p:pic>
        <p:nvPicPr>
          <p:cNvPr id="228" name="Google Shape;228;p8"/>
          <p:cNvPicPr preferRelativeResize="0"/>
          <p:nvPr/>
        </p:nvPicPr>
        <p:blipFill rotWithShape="1">
          <a:blip r:embed="rId4">
            <a:alphaModFix/>
          </a:blip>
          <a:srcRect/>
          <a:stretch/>
        </p:blipFill>
        <p:spPr>
          <a:xfrm>
            <a:off x="12240437" y="2675409"/>
            <a:ext cx="537931" cy="107586"/>
          </a:xfrm>
          <a:prstGeom prst="rect">
            <a:avLst/>
          </a:prstGeom>
          <a:noFill/>
          <a:ln>
            <a:noFill/>
          </a:ln>
        </p:spPr>
      </p:pic>
      <p:sp>
        <p:nvSpPr>
          <p:cNvPr id="229" name="Google Shape;229;p8"/>
          <p:cNvSpPr/>
          <p:nvPr/>
        </p:nvSpPr>
        <p:spPr>
          <a:xfrm>
            <a:off x="1536775" y="3447650"/>
            <a:ext cx="9640522" cy="5068029"/>
          </a:xfrm>
          <a:custGeom>
            <a:avLst/>
            <a:gdLst/>
            <a:ahLst/>
            <a:cxnLst/>
            <a:rect l="l" t="t" r="r" b="b"/>
            <a:pathLst>
              <a:path w="3474062" h="1903485" extrusionOk="0">
                <a:moveTo>
                  <a:pt x="3349601" y="1903485"/>
                </a:moveTo>
                <a:lnTo>
                  <a:pt x="124460" y="1903485"/>
                </a:lnTo>
                <a:cubicBezTo>
                  <a:pt x="55880" y="1903485"/>
                  <a:pt x="0" y="1847605"/>
                  <a:pt x="0" y="1779025"/>
                </a:cubicBezTo>
                <a:lnTo>
                  <a:pt x="0" y="124460"/>
                </a:lnTo>
                <a:cubicBezTo>
                  <a:pt x="0" y="55880"/>
                  <a:pt x="55880" y="0"/>
                  <a:pt x="124460" y="0"/>
                </a:cubicBezTo>
                <a:lnTo>
                  <a:pt x="3349602" y="0"/>
                </a:lnTo>
                <a:cubicBezTo>
                  <a:pt x="3418182" y="0"/>
                  <a:pt x="3474062" y="55880"/>
                  <a:pt x="3474062" y="124460"/>
                </a:cubicBezTo>
                <a:lnTo>
                  <a:pt x="3474062" y="1779025"/>
                </a:lnTo>
                <a:cubicBezTo>
                  <a:pt x="3474062" y="1847605"/>
                  <a:pt x="3418182" y="1903485"/>
                  <a:pt x="3349602" y="1903485"/>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8"/>
          <p:cNvSpPr/>
          <p:nvPr/>
        </p:nvSpPr>
        <p:spPr>
          <a:xfrm>
            <a:off x="1424450" y="3211875"/>
            <a:ext cx="9560952" cy="5210319"/>
          </a:xfrm>
          <a:custGeom>
            <a:avLst/>
            <a:gdLst/>
            <a:ahLst/>
            <a:cxnLst/>
            <a:rect l="l" t="t" r="r" b="b"/>
            <a:pathLst>
              <a:path w="3460978" h="1855857" extrusionOk="0">
                <a:moveTo>
                  <a:pt x="3336517" y="1855857"/>
                </a:moveTo>
                <a:lnTo>
                  <a:pt x="124460" y="1855857"/>
                </a:lnTo>
                <a:cubicBezTo>
                  <a:pt x="55880" y="1855857"/>
                  <a:pt x="0" y="1799977"/>
                  <a:pt x="0" y="1731397"/>
                </a:cubicBezTo>
                <a:lnTo>
                  <a:pt x="0" y="124460"/>
                </a:lnTo>
                <a:cubicBezTo>
                  <a:pt x="0" y="55880"/>
                  <a:pt x="55880" y="0"/>
                  <a:pt x="124460" y="0"/>
                </a:cubicBezTo>
                <a:lnTo>
                  <a:pt x="3336518" y="0"/>
                </a:lnTo>
                <a:cubicBezTo>
                  <a:pt x="3405098" y="0"/>
                  <a:pt x="3460978" y="55880"/>
                  <a:pt x="3460978" y="124460"/>
                </a:cubicBezTo>
                <a:lnTo>
                  <a:pt x="3460978" y="1731397"/>
                </a:lnTo>
                <a:cubicBezTo>
                  <a:pt x="3460978" y="1799977"/>
                  <a:pt x="3405098" y="1855857"/>
                  <a:pt x="3336518" y="1855857"/>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8"/>
          <p:cNvSpPr/>
          <p:nvPr/>
        </p:nvSpPr>
        <p:spPr>
          <a:xfrm>
            <a:off x="1743000" y="3429000"/>
            <a:ext cx="9206264" cy="4695318"/>
          </a:xfrm>
          <a:custGeom>
            <a:avLst/>
            <a:gdLst/>
            <a:ahLst/>
            <a:cxnLst/>
            <a:rect l="l" t="t" r="r" b="b"/>
            <a:pathLst>
              <a:path w="3474062" h="1855857" extrusionOk="0">
                <a:moveTo>
                  <a:pt x="3349601" y="1855857"/>
                </a:moveTo>
                <a:lnTo>
                  <a:pt x="124460" y="1855857"/>
                </a:lnTo>
                <a:cubicBezTo>
                  <a:pt x="55880" y="1855857"/>
                  <a:pt x="0" y="1799977"/>
                  <a:pt x="0" y="1731397"/>
                </a:cubicBezTo>
                <a:lnTo>
                  <a:pt x="0" y="124460"/>
                </a:lnTo>
                <a:cubicBezTo>
                  <a:pt x="0" y="55880"/>
                  <a:pt x="55880" y="0"/>
                  <a:pt x="124460" y="0"/>
                </a:cubicBezTo>
                <a:lnTo>
                  <a:pt x="3349602" y="0"/>
                </a:lnTo>
                <a:cubicBezTo>
                  <a:pt x="3418182" y="0"/>
                  <a:pt x="3474062" y="55880"/>
                  <a:pt x="3474062" y="124460"/>
                </a:cubicBezTo>
                <a:lnTo>
                  <a:pt x="3474062" y="1731397"/>
                </a:lnTo>
                <a:cubicBezTo>
                  <a:pt x="3474062" y="1799977"/>
                  <a:pt x="3418182" y="1855857"/>
                  <a:pt x="3349602" y="18558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2" name="Google Shape;232;p8"/>
          <p:cNvCxnSpPr/>
          <p:nvPr/>
        </p:nvCxnSpPr>
        <p:spPr>
          <a:xfrm>
            <a:off x="1406175" y="3944250"/>
            <a:ext cx="9579600" cy="12000"/>
          </a:xfrm>
          <a:prstGeom prst="straightConnector1">
            <a:avLst/>
          </a:prstGeom>
          <a:noFill/>
          <a:ln w="19050" cap="rnd" cmpd="sng">
            <a:solidFill>
              <a:srgbClr val="F57E9A"/>
            </a:solidFill>
            <a:prstDash val="solid"/>
            <a:round/>
            <a:headEnd type="none" w="sm" len="sm"/>
            <a:tailEnd type="none" w="sm" len="sm"/>
          </a:ln>
        </p:spPr>
      </p:cxnSp>
      <p:pic>
        <p:nvPicPr>
          <p:cNvPr id="233" name="Google Shape;233;p8"/>
          <p:cNvPicPr preferRelativeResize="0"/>
          <p:nvPr/>
        </p:nvPicPr>
        <p:blipFill rotWithShape="1">
          <a:blip r:embed="rId5">
            <a:alphaModFix/>
          </a:blip>
          <a:srcRect/>
          <a:stretch/>
        </p:blipFill>
        <p:spPr>
          <a:xfrm>
            <a:off x="2064516" y="3532339"/>
            <a:ext cx="299889" cy="299889"/>
          </a:xfrm>
          <a:prstGeom prst="rect">
            <a:avLst/>
          </a:prstGeom>
          <a:noFill/>
          <a:ln>
            <a:noFill/>
          </a:ln>
        </p:spPr>
      </p:pic>
      <p:pic>
        <p:nvPicPr>
          <p:cNvPr id="234" name="Google Shape;234;p8"/>
          <p:cNvPicPr preferRelativeResize="0"/>
          <p:nvPr/>
        </p:nvPicPr>
        <p:blipFill rotWithShape="1">
          <a:blip r:embed="rId5">
            <a:alphaModFix/>
          </a:blip>
          <a:srcRect/>
          <a:stretch/>
        </p:blipFill>
        <p:spPr>
          <a:xfrm>
            <a:off x="2512904" y="3532339"/>
            <a:ext cx="299889" cy="299889"/>
          </a:xfrm>
          <a:prstGeom prst="rect">
            <a:avLst/>
          </a:prstGeom>
          <a:noFill/>
          <a:ln>
            <a:noFill/>
          </a:ln>
        </p:spPr>
      </p:pic>
      <p:pic>
        <p:nvPicPr>
          <p:cNvPr id="235" name="Google Shape;235;p8"/>
          <p:cNvPicPr preferRelativeResize="0"/>
          <p:nvPr/>
        </p:nvPicPr>
        <p:blipFill rotWithShape="1">
          <a:blip r:embed="rId5">
            <a:alphaModFix/>
          </a:blip>
          <a:srcRect/>
          <a:stretch/>
        </p:blipFill>
        <p:spPr>
          <a:xfrm>
            <a:off x="2961291" y="3532339"/>
            <a:ext cx="299889" cy="299889"/>
          </a:xfrm>
          <a:prstGeom prst="rect">
            <a:avLst/>
          </a:prstGeom>
          <a:noFill/>
          <a:ln>
            <a:noFill/>
          </a:ln>
        </p:spPr>
      </p:pic>
      <p:sp>
        <p:nvSpPr>
          <p:cNvPr id="236" name="Google Shape;236;p8"/>
          <p:cNvSpPr txBox="1"/>
          <p:nvPr/>
        </p:nvSpPr>
        <p:spPr>
          <a:xfrm>
            <a:off x="2024175" y="4581575"/>
            <a:ext cx="8209800" cy="421038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2600"/>
              <a:buFont typeface="Arial"/>
              <a:buNone/>
            </a:pPr>
            <a:r>
              <a:rPr lang="en-US" sz="2600" b="1" i="0" u="none" strike="noStrike" cap="none">
                <a:solidFill>
                  <a:srgbClr val="202124"/>
                </a:solidFill>
                <a:highlight>
                  <a:srgbClr val="FFFFFF"/>
                </a:highlight>
                <a:latin typeface="Georgia"/>
                <a:ea typeface="Georgia"/>
                <a:cs typeface="Georgia"/>
                <a:sym typeface="Georgia"/>
              </a:rPr>
              <a:t>Social media usage is one of the most popular online activities. In 2020, over 3.6 billion people were utilizing social media worldwide, which projected to increase to approximately 4.41 billion in 2025.</a:t>
            </a:r>
            <a:endParaRPr sz="3400" b="1" i="0" u="none" strike="noStrike" cap="none">
              <a:solidFill>
                <a:srgbClr val="363252"/>
              </a:solidFill>
              <a:latin typeface="Georgia"/>
              <a:ea typeface="Georgia"/>
              <a:cs typeface="Georgia"/>
              <a:sym typeface="Georgia"/>
            </a:endParaRPr>
          </a:p>
          <a:p>
            <a:pPr marL="0" marR="0" lvl="0" indent="0" algn="r" rtl="0">
              <a:lnSpc>
                <a:spcPct val="115000"/>
              </a:lnSpc>
              <a:spcBef>
                <a:spcPts val="0"/>
              </a:spcBef>
              <a:spcAft>
                <a:spcPts val="0"/>
              </a:spcAft>
              <a:buClr>
                <a:srgbClr val="000000"/>
              </a:buClr>
              <a:buSzPts val="1100"/>
              <a:buFont typeface="Arial"/>
              <a:buNone/>
            </a:pPr>
            <a:endParaRPr sz="1200" b="0" i="0" u="none" strike="noStrike" cap="none">
              <a:solidFill>
                <a:srgbClr val="202124"/>
              </a:solidFill>
              <a:highlight>
                <a:srgbClr val="FFFFFF"/>
              </a:highlight>
              <a:latin typeface="Calibri"/>
              <a:ea typeface="Calibri"/>
              <a:cs typeface="Calibri"/>
              <a:sym typeface="Calibri"/>
            </a:endParaRPr>
          </a:p>
          <a:p>
            <a:pPr marL="0" marR="0" lvl="0" indent="0" algn="r" rtl="0">
              <a:lnSpc>
                <a:spcPct val="115000"/>
              </a:lnSpc>
              <a:spcBef>
                <a:spcPts val="0"/>
              </a:spcBef>
              <a:spcAft>
                <a:spcPts val="0"/>
              </a:spcAft>
              <a:buClr>
                <a:schemeClr val="dk1"/>
              </a:buClr>
              <a:buSzPts val="1100"/>
              <a:buFont typeface="Arial"/>
              <a:buNone/>
            </a:pPr>
            <a:r>
              <a:rPr lang="en-US" sz="1200" b="1" i="0" u="none" strike="noStrike" cap="none">
                <a:solidFill>
                  <a:srgbClr val="202124"/>
                </a:solidFill>
                <a:highlight>
                  <a:srgbClr val="FFFFFF"/>
                </a:highlight>
                <a:latin typeface="Georgia"/>
                <a:ea typeface="Georgia"/>
                <a:cs typeface="Georgia"/>
                <a:sym typeface="Georgia"/>
              </a:rPr>
              <a:t>(</a:t>
            </a:r>
            <a:r>
              <a:rPr lang="en-US" sz="1200" b="1" i="1" u="none" strike="noStrike" cap="none">
                <a:solidFill>
                  <a:schemeClr val="dk1"/>
                </a:solidFill>
                <a:highlight>
                  <a:srgbClr val="FFFFFF"/>
                </a:highlight>
                <a:latin typeface="Georgia"/>
                <a:ea typeface="Georgia"/>
                <a:cs typeface="Georgia"/>
                <a:sym typeface="Georgia"/>
              </a:rPr>
              <a:t>Number of Social Media Users</a:t>
            </a:r>
            <a:r>
              <a:rPr lang="en-US" sz="1200" b="1" i="0" u="none" strike="noStrike" cap="none">
                <a:solidFill>
                  <a:schemeClr val="dk1"/>
                </a:solidFill>
                <a:highlight>
                  <a:srgbClr val="FFFFFF"/>
                </a:highlight>
                <a:latin typeface="Georgia"/>
                <a:ea typeface="Georgia"/>
                <a:cs typeface="Georgia"/>
                <a:sym typeface="Georgia"/>
              </a:rPr>
              <a:t>, 2021)</a:t>
            </a:r>
            <a:endParaRPr sz="1200" b="1" i="0" u="none" strike="noStrike" cap="none">
              <a:solidFill>
                <a:srgbClr val="363252"/>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3400"/>
              <a:buFont typeface="Arial"/>
              <a:buNone/>
            </a:pPr>
            <a:endParaRPr sz="3400" b="1" i="0" u="none" strike="noStrike" cap="none">
              <a:solidFill>
                <a:srgbClr val="363252"/>
              </a:solidFill>
              <a:latin typeface="Georgia"/>
              <a:ea typeface="Georgia"/>
              <a:cs typeface="Georgia"/>
              <a:sym typeface="Georgia"/>
            </a:endParaRPr>
          </a:p>
        </p:txBody>
      </p:sp>
      <p:sp>
        <p:nvSpPr>
          <p:cNvPr id="237" name="Google Shape;237;p8"/>
          <p:cNvSpPr txBox="1"/>
          <p:nvPr/>
        </p:nvSpPr>
        <p:spPr>
          <a:xfrm>
            <a:off x="400050" y="628100"/>
            <a:ext cx="11153400" cy="2154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a:solidFill>
                  <a:srgbClr val="FFFFFF"/>
                </a:solidFill>
                <a:latin typeface="Georgia"/>
                <a:ea typeface="Georgia"/>
                <a:cs typeface="Georgia"/>
                <a:sym typeface="Georgia"/>
              </a:rPr>
              <a:t>Social Media </a:t>
            </a:r>
            <a:endParaRPr sz="7000" b="1" i="0" u="none" strike="noStrike" cap="none">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a:solidFill>
                  <a:srgbClr val="FFFFFF"/>
                </a:solidFill>
                <a:latin typeface="Georgia"/>
                <a:ea typeface="Georgia"/>
                <a:cs typeface="Georgia"/>
                <a:sym typeface="Georgia"/>
              </a:rPr>
              <a:t>Usage</a:t>
            </a:r>
            <a:endParaRPr sz="7000" b="1" i="0" u="none" strike="noStrike" cap="none">
              <a:solidFill>
                <a:srgbClr val="FFFFFF"/>
              </a:solidFill>
              <a:latin typeface="Georgia"/>
              <a:ea typeface="Georgia"/>
              <a:cs typeface="Georgia"/>
              <a:sym typeface="Georgia"/>
            </a:endParaRPr>
          </a:p>
        </p:txBody>
      </p:sp>
      <p:sp>
        <p:nvSpPr>
          <p:cNvPr id="238" name="Google Shape;238;p8"/>
          <p:cNvSpPr/>
          <p:nvPr/>
        </p:nvSpPr>
        <p:spPr>
          <a:xfrm>
            <a:off x="-228600" y="9642538"/>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239" name="Google Shape;239;p8"/>
          <p:cNvPicPr preferRelativeResize="0"/>
          <p:nvPr/>
        </p:nvPicPr>
        <p:blipFill rotWithShape="1">
          <a:blip r:embed="rId6">
            <a:alphaModFix/>
          </a:blip>
          <a:srcRect/>
          <a:stretch/>
        </p:blipFill>
        <p:spPr>
          <a:xfrm>
            <a:off x="15010166" y="9804282"/>
            <a:ext cx="306709" cy="232716"/>
          </a:xfrm>
          <a:prstGeom prst="rect">
            <a:avLst/>
          </a:prstGeom>
          <a:noFill/>
          <a:ln>
            <a:noFill/>
          </a:ln>
        </p:spPr>
      </p:pic>
      <p:pic>
        <p:nvPicPr>
          <p:cNvPr id="240" name="Google Shape;240;p8"/>
          <p:cNvPicPr preferRelativeResize="0"/>
          <p:nvPr/>
        </p:nvPicPr>
        <p:blipFill rotWithShape="1">
          <a:blip r:embed="rId7">
            <a:alphaModFix/>
          </a:blip>
          <a:srcRect/>
          <a:stretch/>
        </p:blipFill>
        <p:spPr>
          <a:xfrm>
            <a:off x="15468766" y="9801664"/>
            <a:ext cx="264391" cy="237952"/>
          </a:xfrm>
          <a:prstGeom prst="rect">
            <a:avLst/>
          </a:prstGeom>
          <a:noFill/>
          <a:ln>
            <a:noFill/>
          </a:ln>
        </p:spPr>
      </p:pic>
      <p:pic>
        <p:nvPicPr>
          <p:cNvPr id="241" name="Google Shape;241;p8"/>
          <p:cNvPicPr preferRelativeResize="0"/>
          <p:nvPr/>
        </p:nvPicPr>
        <p:blipFill rotWithShape="1">
          <a:blip r:embed="rId8">
            <a:alphaModFix/>
          </a:blip>
          <a:srcRect/>
          <a:stretch/>
        </p:blipFill>
        <p:spPr>
          <a:xfrm>
            <a:off x="14444977" y="9855231"/>
            <a:ext cx="225064" cy="130818"/>
          </a:xfrm>
          <a:prstGeom prst="rect">
            <a:avLst/>
          </a:prstGeom>
          <a:noFill/>
          <a:ln>
            <a:noFill/>
          </a:ln>
        </p:spPr>
      </p:pic>
      <p:pic>
        <p:nvPicPr>
          <p:cNvPr id="242" name="Google Shape;242;p8"/>
          <p:cNvPicPr preferRelativeResize="0"/>
          <p:nvPr/>
        </p:nvPicPr>
        <p:blipFill rotWithShape="1">
          <a:blip r:embed="rId9">
            <a:alphaModFix/>
          </a:blip>
          <a:srcRect/>
          <a:stretch/>
        </p:blipFill>
        <p:spPr>
          <a:xfrm>
            <a:off x="11738338" y="2934188"/>
            <a:ext cx="5982924" cy="4935401"/>
          </a:xfrm>
          <a:prstGeom prst="rect">
            <a:avLst/>
          </a:prstGeom>
          <a:noFill/>
          <a:ln>
            <a:noFill/>
          </a:ln>
        </p:spPr>
      </p:pic>
      <p:sp>
        <p:nvSpPr>
          <p:cNvPr id="243" name="Google Shape;243;p8"/>
          <p:cNvSpPr txBox="1"/>
          <p:nvPr/>
        </p:nvSpPr>
        <p:spPr>
          <a:xfrm>
            <a:off x="14289375" y="4269050"/>
            <a:ext cx="7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 name="Google Shape;244;p8"/>
          <p:cNvSpPr txBox="1"/>
          <p:nvPr/>
        </p:nvSpPr>
        <p:spPr>
          <a:xfrm>
            <a:off x="14679250" y="7983825"/>
            <a:ext cx="124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 name="Google Shape;245;p8"/>
          <p:cNvSpPr txBox="1"/>
          <p:nvPr/>
        </p:nvSpPr>
        <p:spPr>
          <a:xfrm>
            <a:off x="11845075" y="8148775"/>
            <a:ext cx="863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 name="Google Shape;246;p8"/>
          <p:cNvSpPr txBox="1"/>
          <p:nvPr/>
        </p:nvSpPr>
        <p:spPr>
          <a:xfrm>
            <a:off x="13246075" y="7953825"/>
            <a:ext cx="45675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0"/>
              </a:spcBef>
              <a:spcAft>
                <a:spcPts val="0"/>
              </a:spcAft>
              <a:buClr>
                <a:schemeClr val="dk1"/>
              </a:buClr>
              <a:buSzPts val="1100"/>
              <a:buFont typeface="Arial"/>
              <a:buNone/>
            </a:pPr>
            <a:r>
              <a:rPr lang="en-US" sz="1200" b="1" i="0" u="none" strike="noStrike" cap="none">
                <a:solidFill>
                  <a:srgbClr val="202124"/>
                </a:solidFill>
                <a:highlight>
                  <a:srgbClr val="FFFFFF"/>
                </a:highlight>
                <a:latin typeface="Georgia"/>
                <a:ea typeface="Georgia"/>
                <a:cs typeface="Georgia"/>
                <a:sym typeface="Georgia"/>
              </a:rPr>
              <a:t>(</a:t>
            </a:r>
            <a:r>
              <a:rPr lang="en-US" sz="1200" b="1" i="1" u="none" strike="noStrike" cap="none">
                <a:solidFill>
                  <a:schemeClr val="dk1"/>
                </a:solidFill>
                <a:highlight>
                  <a:srgbClr val="FFFFFF"/>
                </a:highlight>
                <a:latin typeface="Georgia"/>
                <a:ea typeface="Georgia"/>
                <a:cs typeface="Georgia"/>
                <a:sym typeface="Georgia"/>
              </a:rPr>
              <a:t>Social Media Tips for Teachers</a:t>
            </a:r>
            <a:r>
              <a:rPr lang="en-US" sz="1200" b="1" i="0" u="none" strike="noStrike" cap="none">
                <a:solidFill>
                  <a:schemeClr val="dk1"/>
                </a:solidFill>
                <a:highlight>
                  <a:srgbClr val="FFFFFF"/>
                </a:highlight>
                <a:latin typeface="Georgia"/>
                <a:ea typeface="Georgia"/>
                <a:cs typeface="Georgia"/>
                <a:sym typeface="Georgia"/>
              </a:rPr>
              <a:t>, 2018)</a:t>
            </a:r>
            <a:endParaRPr sz="1200" b="1" i="0" u="none" strike="noStrike" cap="none">
              <a:solidFill>
                <a:srgbClr val="363252"/>
              </a:solidFill>
              <a:latin typeface="Georgia"/>
              <a:ea typeface="Georgia"/>
              <a:cs typeface="Georgia"/>
              <a:sym typeface="Georgia"/>
            </a:endParaRPr>
          </a:p>
        </p:txBody>
      </p:sp>
      <p:pic>
        <p:nvPicPr>
          <p:cNvPr id="247" name="Google Shape;247;p8"/>
          <p:cNvPicPr preferRelativeResize="0"/>
          <p:nvPr/>
        </p:nvPicPr>
        <p:blipFill rotWithShape="1">
          <a:blip r:embed="rId10">
            <a:alphaModFix/>
          </a:blip>
          <a:srcRect/>
          <a:stretch/>
        </p:blipFill>
        <p:spPr>
          <a:xfrm>
            <a:off x="9730700" y="-676700"/>
            <a:ext cx="2749275" cy="1979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9FF"/>
        </a:solidFill>
        <a:effectLst/>
      </p:bgPr>
    </p:bg>
    <p:spTree>
      <p:nvGrpSpPr>
        <p:cNvPr id="1" name="Shape 251"/>
        <p:cNvGrpSpPr/>
        <p:nvPr/>
      </p:nvGrpSpPr>
      <p:grpSpPr>
        <a:xfrm>
          <a:off x="0" y="0"/>
          <a:ext cx="0" cy="0"/>
          <a:chOff x="0" y="0"/>
          <a:chExt cx="0" cy="0"/>
        </a:xfrm>
      </p:grpSpPr>
      <p:pic>
        <p:nvPicPr>
          <p:cNvPr id="252" name="Google Shape;252;p7"/>
          <p:cNvPicPr preferRelativeResize="0"/>
          <p:nvPr/>
        </p:nvPicPr>
        <p:blipFill rotWithShape="1">
          <a:blip r:embed="rId3">
            <a:alphaModFix/>
          </a:blip>
          <a:srcRect/>
          <a:stretch/>
        </p:blipFill>
        <p:spPr>
          <a:xfrm>
            <a:off x="-964866" y="2230556"/>
            <a:ext cx="6216548" cy="6216548"/>
          </a:xfrm>
          <a:prstGeom prst="rect">
            <a:avLst/>
          </a:prstGeom>
          <a:noFill/>
          <a:ln>
            <a:noFill/>
          </a:ln>
        </p:spPr>
      </p:pic>
      <p:sp>
        <p:nvSpPr>
          <p:cNvPr id="253" name="Google Shape;253;p7"/>
          <p:cNvSpPr/>
          <p:nvPr/>
        </p:nvSpPr>
        <p:spPr>
          <a:xfrm>
            <a:off x="1998325" y="1920599"/>
            <a:ext cx="15329299" cy="7295106"/>
          </a:xfrm>
          <a:custGeom>
            <a:avLst/>
            <a:gdLst/>
            <a:ahLst/>
            <a:cxnLst/>
            <a:rect l="l" t="t" r="r" b="b"/>
            <a:pathLst>
              <a:path w="3474062" h="1903485" extrusionOk="0">
                <a:moveTo>
                  <a:pt x="3349601" y="1903485"/>
                </a:moveTo>
                <a:lnTo>
                  <a:pt x="124460" y="1903485"/>
                </a:lnTo>
                <a:cubicBezTo>
                  <a:pt x="55880" y="1903485"/>
                  <a:pt x="0" y="1847605"/>
                  <a:pt x="0" y="1779025"/>
                </a:cubicBezTo>
                <a:lnTo>
                  <a:pt x="0" y="124460"/>
                </a:lnTo>
                <a:cubicBezTo>
                  <a:pt x="0" y="55880"/>
                  <a:pt x="55880" y="0"/>
                  <a:pt x="124460" y="0"/>
                </a:cubicBezTo>
                <a:lnTo>
                  <a:pt x="3349602" y="0"/>
                </a:lnTo>
                <a:cubicBezTo>
                  <a:pt x="3418182" y="0"/>
                  <a:pt x="3474062" y="55880"/>
                  <a:pt x="3474062" y="124460"/>
                </a:cubicBezTo>
                <a:lnTo>
                  <a:pt x="3474062" y="1779025"/>
                </a:lnTo>
                <a:cubicBezTo>
                  <a:pt x="3474062" y="1847605"/>
                  <a:pt x="3418182" y="1903485"/>
                  <a:pt x="3349602" y="1903485"/>
                </a:cubicBezTo>
                <a:close/>
              </a:path>
            </a:pathLst>
          </a:custGeom>
          <a:solidFill>
            <a:srgbClr val="5F58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2315338" y="2292687"/>
            <a:ext cx="14695283" cy="6602211"/>
          </a:xfrm>
          <a:custGeom>
            <a:avLst/>
            <a:gdLst/>
            <a:ahLst/>
            <a:cxnLst/>
            <a:rect l="l" t="t" r="r" b="b"/>
            <a:pathLst>
              <a:path w="3474062" h="1855857" extrusionOk="0">
                <a:moveTo>
                  <a:pt x="3349601" y="1855857"/>
                </a:moveTo>
                <a:lnTo>
                  <a:pt x="124460" y="1855857"/>
                </a:lnTo>
                <a:cubicBezTo>
                  <a:pt x="55880" y="1855857"/>
                  <a:pt x="0" y="1799977"/>
                  <a:pt x="0" y="1731397"/>
                </a:cubicBezTo>
                <a:lnTo>
                  <a:pt x="0" y="124460"/>
                </a:lnTo>
                <a:cubicBezTo>
                  <a:pt x="0" y="55880"/>
                  <a:pt x="55880" y="0"/>
                  <a:pt x="124460" y="0"/>
                </a:cubicBezTo>
                <a:lnTo>
                  <a:pt x="3349602" y="0"/>
                </a:lnTo>
                <a:cubicBezTo>
                  <a:pt x="3418182" y="0"/>
                  <a:pt x="3474062" y="55880"/>
                  <a:pt x="3474062" y="124460"/>
                </a:cubicBezTo>
                <a:lnTo>
                  <a:pt x="3474062" y="1731397"/>
                </a:lnTo>
                <a:cubicBezTo>
                  <a:pt x="3474062" y="1799977"/>
                  <a:pt x="3418182" y="1855857"/>
                  <a:pt x="3349602" y="18558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5" name="Google Shape;255;p7"/>
          <p:cNvCxnSpPr/>
          <p:nvPr/>
        </p:nvCxnSpPr>
        <p:spPr>
          <a:xfrm rot="10800000" flipH="1">
            <a:off x="3229764" y="1639977"/>
            <a:ext cx="12920700" cy="30900"/>
          </a:xfrm>
          <a:prstGeom prst="straightConnector1">
            <a:avLst/>
          </a:prstGeom>
          <a:noFill/>
          <a:ln w="19050" cap="rnd" cmpd="sng">
            <a:solidFill>
              <a:srgbClr val="5F5899"/>
            </a:solidFill>
            <a:prstDash val="solid"/>
            <a:round/>
            <a:headEnd type="none" w="sm" len="sm"/>
            <a:tailEnd type="none" w="sm" len="sm"/>
          </a:ln>
        </p:spPr>
      </p:cxnSp>
      <p:sp>
        <p:nvSpPr>
          <p:cNvPr id="256" name="Google Shape;256;p7"/>
          <p:cNvSpPr/>
          <p:nvPr/>
        </p:nvSpPr>
        <p:spPr>
          <a:xfrm>
            <a:off x="-228600" y="9516688"/>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257" name="Google Shape;257;p7"/>
          <p:cNvPicPr preferRelativeResize="0"/>
          <p:nvPr/>
        </p:nvPicPr>
        <p:blipFill rotWithShape="1">
          <a:blip r:embed="rId4">
            <a:alphaModFix/>
          </a:blip>
          <a:srcRect/>
          <a:stretch/>
        </p:blipFill>
        <p:spPr>
          <a:xfrm>
            <a:off x="15010166" y="9804282"/>
            <a:ext cx="306709" cy="232716"/>
          </a:xfrm>
          <a:prstGeom prst="rect">
            <a:avLst/>
          </a:prstGeom>
          <a:noFill/>
          <a:ln>
            <a:noFill/>
          </a:ln>
        </p:spPr>
      </p:pic>
      <p:pic>
        <p:nvPicPr>
          <p:cNvPr id="258" name="Google Shape;258;p7"/>
          <p:cNvPicPr preferRelativeResize="0"/>
          <p:nvPr/>
        </p:nvPicPr>
        <p:blipFill rotWithShape="1">
          <a:blip r:embed="rId5">
            <a:alphaModFix/>
          </a:blip>
          <a:srcRect/>
          <a:stretch/>
        </p:blipFill>
        <p:spPr>
          <a:xfrm>
            <a:off x="15468766" y="9801664"/>
            <a:ext cx="264391" cy="237952"/>
          </a:xfrm>
          <a:prstGeom prst="rect">
            <a:avLst/>
          </a:prstGeom>
          <a:noFill/>
          <a:ln>
            <a:noFill/>
          </a:ln>
        </p:spPr>
      </p:pic>
      <p:pic>
        <p:nvPicPr>
          <p:cNvPr id="259" name="Google Shape;259;p7"/>
          <p:cNvPicPr preferRelativeResize="0"/>
          <p:nvPr/>
        </p:nvPicPr>
        <p:blipFill rotWithShape="1">
          <a:blip r:embed="rId6">
            <a:alphaModFix/>
          </a:blip>
          <a:srcRect/>
          <a:stretch/>
        </p:blipFill>
        <p:spPr>
          <a:xfrm>
            <a:off x="14444977" y="9855231"/>
            <a:ext cx="225064" cy="130818"/>
          </a:xfrm>
          <a:prstGeom prst="rect">
            <a:avLst/>
          </a:prstGeom>
          <a:noFill/>
          <a:ln>
            <a:noFill/>
          </a:ln>
        </p:spPr>
      </p:pic>
      <p:sp>
        <p:nvSpPr>
          <p:cNvPr id="260" name="Google Shape;260;p7"/>
          <p:cNvSpPr txBox="1"/>
          <p:nvPr/>
        </p:nvSpPr>
        <p:spPr>
          <a:xfrm>
            <a:off x="3229775" y="2669238"/>
            <a:ext cx="12739200" cy="5849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#1:</a:t>
            </a:r>
            <a:r>
              <a:rPr lang="en-US" sz="3200" b="0" i="0" u="none" strike="noStrike" cap="none">
                <a:solidFill>
                  <a:srgbClr val="0E101A"/>
                </a:solidFill>
                <a:latin typeface="Georgia"/>
                <a:ea typeface="Georgia"/>
                <a:cs typeface="Georgia"/>
                <a:sym typeface="Georgia"/>
              </a:rPr>
              <a:t> Social </a:t>
            </a:r>
            <a:r>
              <a:rPr lang="en-US" sz="3200">
                <a:solidFill>
                  <a:srgbClr val="0E101A"/>
                </a:solidFill>
                <a:latin typeface="Georgia"/>
                <a:ea typeface="Georgia"/>
                <a:cs typeface="Georgia"/>
                <a:sym typeface="Georgia"/>
              </a:rPr>
              <a:t>m</a:t>
            </a:r>
            <a:r>
              <a:rPr lang="en-US" sz="3200" b="0" i="0" u="none" strike="noStrike" cap="none">
                <a:solidFill>
                  <a:srgbClr val="0E101A"/>
                </a:solidFill>
                <a:latin typeface="Georgia"/>
                <a:ea typeface="Georgia"/>
                <a:cs typeface="Georgia"/>
                <a:sym typeface="Georgia"/>
              </a:rPr>
              <a:t>edia is not PRIVATE</a:t>
            </a:r>
            <a:endParaRPr sz="3200" b="0" i="0" u="none" strike="noStrike" cap="none">
              <a:solidFill>
                <a:srgbClr val="0E101A"/>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#2:</a:t>
            </a:r>
            <a:r>
              <a:rPr lang="en-US" sz="3200" b="0" i="0" u="none" strike="noStrike" cap="none">
                <a:solidFill>
                  <a:srgbClr val="0E101A"/>
                </a:solidFill>
                <a:latin typeface="Georgia"/>
                <a:ea typeface="Georgia"/>
                <a:cs typeface="Georgia"/>
                <a:sym typeface="Georgia"/>
              </a:rPr>
              <a:t> Be </a:t>
            </a:r>
            <a:r>
              <a:rPr lang="en-US" sz="3200">
                <a:solidFill>
                  <a:srgbClr val="0E101A"/>
                </a:solidFill>
                <a:latin typeface="Georgia"/>
                <a:ea typeface="Georgia"/>
                <a:cs typeface="Georgia"/>
                <a:sym typeface="Georgia"/>
              </a:rPr>
              <a:t>m</a:t>
            </a:r>
            <a:r>
              <a:rPr lang="en-US" sz="3200" b="0" i="0" u="none" strike="noStrike" cap="none">
                <a:solidFill>
                  <a:srgbClr val="0E101A"/>
                </a:solidFill>
                <a:latin typeface="Georgia"/>
                <a:ea typeface="Georgia"/>
                <a:cs typeface="Georgia"/>
                <a:sym typeface="Georgia"/>
              </a:rPr>
              <a:t>indful of </a:t>
            </a:r>
            <a:r>
              <a:rPr lang="en-US" sz="3200">
                <a:solidFill>
                  <a:srgbClr val="0E101A"/>
                </a:solidFill>
                <a:latin typeface="Georgia"/>
                <a:ea typeface="Georgia"/>
                <a:cs typeface="Georgia"/>
                <a:sym typeface="Georgia"/>
              </a:rPr>
              <a:t>y</a:t>
            </a:r>
            <a:r>
              <a:rPr lang="en-US" sz="3200" b="0" i="0" u="none" strike="noStrike" cap="none">
                <a:solidFill>
                  <a:srgbClr val="0E101A"/>
                </a:solidFill>
                <a:latin typeface="Georgia"/>
                <a:ea typeface="Georgia"/>
                <a:cs typeface="Georgia"/>
                <a:sym typeface="Georgia"/>
              </a:rPr>
              <a:t>our </a:t>
            </a:r>
            <a:r>
              <a:rPr lang="en-US" sz="3200">
                <a:solidFill>
                  <a:srgbClr val="0E101A"/>
                </a:solidFill>
                <a:latin typeface="Georgia"/>
                <a:ea typeface="Georgia"/>
                <a:cs typeface="Georgia"/>
                <a:sym typeface="Georgia"/>
              </a:rPr>
              <a:t>s</a:t>
            </a:r>
            <a:r>
              <a:rPr lang="en-US" sz="3200" b="0" i="0" u="none" strike="noStrike" cap="none">
                <a:solidFill>
                  <a:srgbClr val="0E101A"/>
                </a:solidFill>
                <a:latin typeface="Georgia"/>
                <a:ea typeface="Georgia"/>
                <a:cs typeface="Georgia"/>
                <a:sym typeface="Georgia"/>
              </a:rPr>
              <a:t>ocial </a:t>
            </a:r>
            <a:r>
              <a:rPr lang="en-US" sz="3200">
                <a:solidFill>
                  <a:srgbClr val="0E101A"/>
                </a:solidFill>
                <a:latin typeface="Georgia"/>
                <a:ea typeface="Georgia"/>
                <a:cs typeface="Georgia"/>
                <a:sym typeface="Georgia"/>
              </a:rPr>
              <a:t>m</a:t>
            </a:r>
            <a:r>
              <a:rPr lang="en-US" sz="3200" b="0" i="0" u="none" strike="noStrike" cap="none">
                <a:solidFill>
                  <a:srgbClr val="0E101A"/>
                </a:solidFill>
                <a:latin typeface="Georgia"/>
                <a:ea typeface="Georgia"/>
                <a:cs typeface="Georgia"/>
                <a:sym typeface="Georgia"/>
              </a:rPr>
              <a:t>edia </a:t>
            </a:r>
            <a:r>
              <a:rPr lang="en-US" sz="3200">
                <a:solidFill>
                  <a:srgbClr val="0E101A"/>
                </a:solidFill>
                <a:latin typeface="Georgia"/>
                <a:ea typeface="Georgia"/>
                <a:cs typeface="Georgia"/>
                <a:sym typeface="Georgia"/>
              </a:rPr>
              <a:t>p</a:t>
            </a:r>
            <a:r>
              <a:rPr lang="en-US" sz="3200" b="0" i="0" u="none" strike="noStrike" cap="none">
                <a:solidFill>
                  <a:srgbClr val="0E101A"/>
                </a:solidFill>
                <a:latin typeface="Georgia"/>
                <a:ea typeface="Georgia"/>
                <a:cs typeface="Georgia"/>
                <a:sym typeface="Georgia"/>
              </a:rPr>
              <a:t>osts</a:t>
            </a:r>
            <a:endParaRPr sz="3200" b="0" i="0" u="none" strike="noStrike" cap="none">
              <a:solidFill>
                <a:srgbClr val="0E101A"/>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#3:</a:t>
            </a:r>
            <a:r>
              <a:rPr lang="en-US" sz="3200" b="0" i="0" u="none" strike="noStrike" cap="none">
                <a:solidFill>
                  <a:srgbClr val="0E101A"/>
                </a:solidFill>
                <a:latin typeface="Georgia"/>
                <a:ea typeface="Georgia"/>
                <a:cs typeface="Georgia"/>
                <a:sym typeface="Georgia"/>
              </a:rPr>
              <a:t> Ensure </a:t>
            </a:r>
            <a:r>
              <a:rPr lang="en-US" sz="3200">
                <a:solidFill>
                  <a:srgbClr val="0E101A"/>
                </a:solidFill>
                <a:latin typeface="Georgia"/>
                <a:ea typeface="Georgia"/>
                <a:cs typeface="Georgia"/>
                <a:sym typeface="Georgia"/>
              </a:rPr>
              <a:t>y</a:t>
            </a:r>
            <a:r>
              <a:rPr lang="en-US" sz="3200" b="0" i="0" u="none" strike="noStrike" cap="none">
                <a:solidFill>
                  <a:srgbClr val="0E101A"/>
                </a:solidFill>
                <a:latin typeface="Georgia"/>
                <a:ea typeface="Georgia"/>
                <a:cs typeface="Georgia"/>
                <a:sym typeface="Georgia"/>
              </a:rPr>
              <a:t>our </a:t>
            </a:r>
            <a:r>
              <a:rPr lang="en-US" sz="3200">
                <a:solidFill>
                  <a:srgbClr val="0E101A"/>
                </a:solidFill>
                <a:latin typeface="Georgia"/>
                <a:ea typeface="Georgia"/>
                <a:cs typeface="Georgia"/>
                <a:sym typeface="Georgia"/>
              </a:rPr>
              <a:t>p</a:t>
            </a:r>
            <a:r>
              <a:rPr lang="en-US" sz="3200" b="0" i="0" u="none" strike="noStrike" cap="none">
                <a:solidFill>
                  <a:srgbClr val="0E101A"/>
                </a:solidFill>
                <a:latin typeface="Georgia"/>
                <a:ea typeface="Georgia"/>
                <a:cs typeface="Georgia"/>
                <a:sym typeface="Georgia"/>
              </a:rPr>
              <a:t>hotos are </a:t>
            </a:r>
            <a:r>
              <a:rPr lang="en-US" sz="3200">
                <a:solidFill>
                  <a:srgbClr val="0E101A"/>
                </a:solidFill>
                <a:latin typeface="Georgia"/>
                <a:ea typeface="Georgia"/>
                <a:cs typeface="Georgia"/>
                <a:sym typeface="Georgia"/>
              </a:rPr>
              <a:t>a</a:t>
            </a:r>
            <a:r>
              <a:rPr lang="en-US" sz="3200" b="0" i="0" u="none" strike="noStrike" cap="none">
                <a:solidFill>
                  <a:srgbClr val="0E101A"/>
                </a:solidFill>
                <a:latin typeface="Georgia"/>
                <a:ea typeface="Georgia"/>
                <a:cs typeface="Georgia"/>
                <a:sym typeface="Georgia"/>
              </a:rPr>
              <a:t>ppropriate </a:t>
            </a:r>
            <a:endParaRPr sz="3200" b="0" i="0" u="none" strike="noStrike" cap="none">
              <a:solidFill>
                <a:srgbClr val="0E101A"/>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#4:</a:t>
            </a:r>
            <a:r>
              <a:rPr lang="en-US" sz="3200" b="0" i="0" u="none" strike="noStrike" cap="none">
                <a:solidFill>
                  <a:srgbClr val="0E101A"/>
                </a:solidFill>
                <a:latin typeface="Georgia"/>
                <a:ea typeface="Georgia"/>
                <a:cs typeface="Georgia"/>
                <a:sym typeface="Georgia"/>
              </a:rPr>
              <a:t> Oversharing of </a:t>
            </a:r>
            <a:r>
              <a:rPr lang="en-US" sz="3200">
                <a:solidFill>
                  <a:srgbClr val="0E101A"/>
                </a:solidFill>
                <a:latin typeface="Georgia"/>
                <a:ea typeface="Georgia"/>
                <a:cs typeface="Georgia"/>
                <a:sym typeface="Georgia"/>
              </a:rPr>
              <a:t>p</a:t>
            </a:r>
            <a:r>
              <a:rPr lang="en-US" sz="3200" b="0" i="0" u="none" strike="noStrike" cap="none">
                <a:solidFill>
                  <a:srgbClr val="0E101A"/>
                </a:solidFill>
                <a:latin typeface="Georgia"/>
                <a:ea typeface="Georgia"/>
                <a:cs typeface="Georgia"/>
                <a:sym typeface="Georgia"/>
              </a:rPr>
              <a:t>ersonal </a:t>
            </a:r>
            <a:r>
              <a:rPr lang="en-US" sz="3200">
                <a:solidFill>
                  <a:srgbClr val="0E101A"/>
                </a:solidFill>
                <a:latin typeface="Georgia"/>
                <a:ea typeface="Georgia"/>
                <a:cs typeface="Georgia"/>
                <a:sym typeface="Georgia"/>
              </a:rPr>
              <a:t>d</a:t>
            </a:r>
            <a:r>
              <a:rPr lang="en-US" sz="3200" b="0" i="0" u="none" strike="noStrike" cap="none">
                <a:solidFill>
                  <a:srgbClr val="0E101A"/>
                </a:solidFill>
                <a:latin typeface="Georgia"/>
                <a:ea typeface="Georgia"/>
                <a:cs typeface="Georgia"/>
                <a:sym typeface="Georgia"/>
              </a:rPr>
              <a:t>ata</a:t>
            </a:r>
            <a:endParaRPr sz="3200" b="0" i="0" u="none" strike="noStrike" cap="none">
              <a:solidFill>
                <a:srgbClr val="0E101A"/>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#5:</a:t>
            </a:r>
            <a:r>
              <a:rPr lang="en-US" sz="3200" b="0" i="0" u="none" strike="noStrike" cap="none">
                <a:solidFill>
                  <a:srgbClr val="0E101A"/>
                </a:solidFill>
                <a:latin typeface="Georgia"/>
                <a:ea typeface="Georgia"/>
                <a:cs typeface="Georgia"/>
                <a:sym typeface="Georgia"/>
              </a:rPr>
              <a:t> Turn </a:t>
            </a:r>
            <a:r>
              <a:rPr lang="en-US" sz="3200">
                <a:solidFill>
                  <a:srgbClr val="0E101A"/>
                </a:solidFill>
                <a:latin typeface="Georgia"/>
                <a:ea typeface="Georgia"/>
                <a:cs typeface="Georgia"/>
                <a:sym typeface="Georgia"/>
              </a:rPr>
              <a:t>o</a:t>
            </a:r>
            <a:r>
              <a:rPr lang="en-US" sz="3200" b="0" i="0" u="none" strike="noStrike" cap="none">
                <a:solidFill>
                  <a:srgbClr val="0E101A"/>
                </a:solidFill>
                <a:latin typeface="Georgia"/>
                <a:ea typeface="Georgia"/>
                <a:cs typeface="Georgia"/>
                <a:sym typeface="Georgia"/>
              </a:rPr>
              <a:t>ff Geotagging on your </a:t>
            </a:r>
            <a:r>
              <a:rPr lang="en-US" sz="3200">
                <a:solidFill>
                  <a:srgbClr val="0E101A"/>
                </a:solidFill>
                <a:latin typeface="Georgia"/>
                <a:ea typeface="Georgia"/>
                <a:cs typeface="Georgia"/>
                <a:sym typeface="Georgia"/>
              </a:rPr>
              <a:t>p</a:t>
            </a:r>
            <a:r>
              <a:rPr lang="en-US" sz="3200" b="0" i="0" u="none" strike="noStrike" cap="none">
                <a:solidFill>
                  <a:srgbClr val="0E101A"/>
                </a:solidFill>
                <a:latin typeface="Georgia"/>
                <a:ea typeface="Georgia"/>
                <a:cs typeface="Georgia"/>
                <a:sym typeface="Georgia"/>
              </a:rPr>
              <a:t>hone</a:t>
            </a:r>
            <a:endParaRPr sz="3200" b="0" i="0" u="none" strike="noStrike" cap="none">
              <a:solidFill>
                <a:srgbClr val="0E101A"/>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#6:</a:t>
            </a:r>
            <a:r>
              <a:rPr lang="en-US" sz="3200" b="0" i="0" u="none" strike="noStrike" cap="none">
                <a:solidFill>
                  <a:srgbClr val="0E101A"/>
                </a:solidFill>
                <a:latin typeface="Georgia"/>
                <a:ea typeface="Georgia"/>
                <a:cs typeface="Georgia"/>
                <a:sym typeface="Georgia"/>
              </a:rPr>
              <a:t> Do Not </a:t>
            </a:r>
            <a:r>
              <a:rPr lang="en-US" sz="3200">
                <a:solidFill>
                  <a:srgbClr val="0E101A"/>
                </a:solidFill>
                <a:latin typeface="Georgia"/>
                <a:ea typeface="Georgia"/>
                <a:cs typeface="Georgia"/>
                <a:sym typeface="Georgia"/>
              </a:rPr>
              <a:t>f</a:t>
            </a:r>
            <a:r>
              <a:rPr lang="en-US" sz="3200" b="0" i="0" u="none" strike="noStrike" cap="none">
                <a:solidFill>
                  <a:srgbClr val="0E101A"/>
                </a:solidFill>
                <a:latin typeface="Georgia"/>
                <a:ea typeface="Georgia"/>
                <a:cs typeface="Georgia"/>
                <a:sym typeface="Georgia"/>
              </a:rPr>
              <a:t>riend or </a:t>
            </a:r>
            <a:r>
              <a:rPr lang="en-US" sz="3200">
                <a:solidFill>
                  <a:srgbClr val="0E101A"/>
                </a:solidFill>
                <a:latin typeface="Georgia"/>
                <a:ea typeface="Georgia"/>
                <a:cs typeface="Georgia"/>
                <a:sym typeface="Georgia"/>
              </a:rPr>
              <a:t>f</a:t>
            </a:r>
            <a:r>
              <a:rPr lang="en-US" sz="3200" b="0" i="0" u="none" strike="noStrike" cap="none">
                <a:solidFill>
                  <a:srgbClr val="0E101A"/>
                </a:solidFill>
                <a:latin typeface="Georgia"/>
                <a:ea typeface="Georgia"/>
                <a:cs typeface="Georgia"/>
                <a:sym typeface="Georgia"/>
              </a:rPr>
              <a:t>ollow </a:t>
            </a:r>
            <a:r>
              <a:rPr lang="en-US" sz="3200">
                <a:solidFill>
                  <a:srgbClr val="0E101A"/>
                </a:solidFill>
                <a:latin typeface="Georgia"/>
                <a:ea typeface="Georgia"/>
                <a:cs typeface="Georgia"/>
                <a:sym typeface="Georgia"/>
              </a:rPr>
              <a:t>s</a:t>
            </a:r>
            <a:r>
              <a:rPr lang="en-US" sz="3200" b="0" i="0" u="none" strike="noStrike" cap="none">
                <a:solidFill>
                  <a:srgbClr val="0E101A"/>
                </a:solidFill>
                <a:latin typeface="Georgia"/>
                <a:ea typeface="Georgia"/>
                <a:cs typeface="Georgia"/>
                <a:sym typeface="Georgia"/>
              </a:rPr>
              <a:t>tudents </a:t>
            </a:r>
            <a:endParaRPr sz="3200" b="0" i="0" u="none" strike="noStrike" cap="none">
              <a:solidFill>
                <a:srgbClr val="0E101A"/>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#7:</a:t>
            </a:r>
            <a:r>
              <a:rPr lang="en-US" sz="3200" b="0" i="0" u="none" strike="noStrike" cap="none">
                <a:solidFill>
                  <a:srgbClr val="0E101A"/>
                </a:solidFill>
                <a:latin typeface="Georgia"/>
                <a:ea typeface="Georgia"/>
                <a:cs typeface="Georgia"/>
                <a:sym typeface="Georgia"/>
              </a:rPr>
              <a:t> Do Not </a:t>
            </a:r>
            <a:r>
              <a:rPr lang="en-US" sz="3200">
                <a:solidFill>
                  <a:srgbClr val="0E101A"/>
                </a:solidFill>
                <a:latin typeface="Georgia"/>
                <a:ea typeface="Georgia"/>
                <a:cs typeface="Georgia"/>
                <a:sym typeface="Georgia"/>
              </a:rPr>
              <a:t>f</a:t>
            </a:r>
            <a:r>
              <a:rPr lang="en-US" sz="3200" b="0" i="0" u="none" strike="noStrike" cap="none">
                <a:solidFill>
                  <a:srgbClr val="0E101A"/>
                </a:solidFill>
                <a:latin typeface="Georgia"/>
                <a:ea typeface="Georgia"/>
                <a:cs typeface="Georgia"/>
                <a:sym typeface="Georgia"/>
              </a:rPr>
              <a:t>riend </a:t>
            </a:r>
            <a:r>
              <a:rPr lang="en-US" sz="3200">
                <a:solidFill>
                  <a:srgbClr val="0E101A"/>
                </a:solidFill>
                <a:latin typeface="Georgia"/>
                <a:ea typeface="Georgia"/>
                <a:cs typeface="Georgia"/>
                <a:sym typeface="Georgia"/>
              </a:rPr>
              <a:t>p</a:t>
            </a:r>
            <a:r>
              <a:rPr lang="en-US" sz="3200" b="0" i="0" u="none" strike="noStrike" cap="none">
                <a:solidFill>
                  <a:srgbClr val="0E101A"/>
                </a:solidFill>
                <a:latin typeface="Georgia"/>
                <a:ea typeface="Georgia"/>
                <a:cs typeface="Georgia"/>
                <a:sym typeface="Georgia"/>
              </a:rPr>
              <a:t>arents on </a:t>
            </a:r>
            <a:r>
              <a:rPr lang="en-US" sz="3200">
                <a:solidFill>
                  <a:srgbClr val="0E101A"/>
                </a:solidFill>
                <a:latin typeface="Georgia"/>
                <a:ea typeface="Georgia"/>
                <a:cs typeface="Georgia"/>
                <a:sym typeface="Georgia"/>
              </a:rPr>
              <a:t>s</a:t>
            </a:r>
            <a:r>
              <a:rPr lang="en-US" sz="3200" b="0" i="0" u="none" strike="noStrike" cap="none">
                <a:solidFill>
                  <a:srgbClr val="0E101A"/>
                </a:solidFill>
                <a:latin typeface="Georgia"/>
                <a:ea typeface="Georgia"/>
                <a:cs typeface="Georgia"/>
                <a:sym typeface="Georgia"/>
              </a:rPr>
              <a:t>ocial </a:t>
            </a:r>
            <a:r>
              <a:rPr lang="en-US" sz="3200">
                <a:solidFill>
                  <a:srgbClr val="0E101A"/>
                </a:solidFill>
                <a:latin typeface="Georgia"/>
                <a:ea typeface="Georgia"/>
                <a:cs typeface="Georgia"/>
                <a:sym typeface="Georgia"/>
              </a:rPr>
              <a:t>m</a:t>
            </a:r>
            <a:r>
              <a:rPr lang="en-US" sz="3200" b="0" i="0" u="none" strike="noStrike" cap="none">
                <a:solidFill>
                  <a:srgbClr val="0E101A"/>
                </a:solidFill>
                <a:latin typeface="Georgia"/>
                <a:ea typeface="Georgia"/>
                <a:cs typeface="Georgia"/>
                <a:sym typeface="Georgia"/>
              </a:rPr>
              <a:t>edia</a:t>
            </a:r>
            <a:endParaRPr sz="3200" b="0" i="0" u="none" strike="noStrike" cap="none">
              <a:solidFill>
                <a:srgbClr val="0E101A"/>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200"/>
              <a:buFont typeface="Arial"/>
              <a:buNone/>
            </a:pPr>
            <a:r>
              <a:rPr lang="en-US" sz="3200" b="1" i="0" u="none" strike="noStrike" cap="none">
                <a:solidFill>
                  <a:srgbClr val="0E101A"/>
                </a:solidFill>
                <a:latin typeface="Georgia"/>
                <a:ea typeface="Georgia"/>
                <a:cs typeface="Georgia"/>
                <a:sym typeface="Georgia"/>
              </a:rPr>
              <a:t>Lesson #8:</a:t>
            </a:r>
            <a:r>
              <a:rPr lang="en-US" sz="3200" b="0" i="0" u="none" strike="noStrike" cap="none">
                <a:solidFill>
                  <a:srgbClr val="0E101A"/>
                </a:solidFill>
                <a:latin typeface="Georgia"/>
                <a:ea typeface="Georgia"/>
                <a:cs typeface="Georgia"/>
                <a:sym typeface="Georgia"/>
              </a:rPr>
              <a:t> Maintain </a:t>
            </a:r>
            <a:r>
              <a:rPr lang="en-US" sz="3200">
                <a:solidFill>
                  <a:srgbClr val="0E101A"/>
                </a:solidFill>
                <a:latin typeface="Georgia"/>
                <a:ea typeface="Georgia"/>
                <a:cs typeface="Georgia"/>
                <a:sym typeface="Georgia"/>
              </a:rPr>
              <a:t>p</a:t>
            </a:r>
            <a:r>
              <a:rPr lang="en-US" sz="3200" b="0" i="0" u="none" strike="noStrike" cap="none">
                <a:solidFill>
                  <a:srgbClr val="0E101A"/>
                </a:solidFill>
                <a:latin typeface="Georgia"/>
                <a:ea typeface="Georgia"/>
                <a:cs typeface="Georgia"/>
                <a:sym typeface="Georgia"/>
              </a:rPr>
              <a:t>rofessionalism at all </a:t>
            </a:r>
            <a:r>
              <a:rPr lang="en-US" sz="3200">
                <a:solidFill>
                  <a:srgbClr val="0E101A"/>
                </a:solidFill>
                <a:latin typeface="Georgia"/>
                <a:ea typeface="Georgia"/>
                <a:cs typeface="Georgia"/>
                <a:sym typeface="Georgia"/>
              </a:rPr>
              <a:t>t</a:t>
            </a:r>
            <a:r>
              <a:rPr lang="en-US" sz="3200" b="0" i="0" u="none" strike="noStrike" cap="none">
                <a:solidFill>
                  <a:srgbClr val="0E101A"/>
                </a:solidFill>
                <a:latin typeface="Georgia"/>
                <a:ea typeface="Georgia"/>
                <a:cs typeface="Georgia"/>
                <a:sym typeface="Georgia"/>
              </a:rPr>
              <a:t>imes</a:t>
            </a:r>
            <a:endParaRPr sz="3200" b="0" i="0" u="none" strike="noStrike" cap="none">
              <a:solidFill>
                <a:srgbClr val="0E101A"/>
              </a:solidFill>
              <a:latin typeface="Georgia"/>
              <a:ea typeface="Georgia"/>
              <a:cs typeface="Georgia"/>
              <a:sym typeface="Georgia"/>
            </a:endParaRPr>
          </a:p>
        </p:txBody>
      </p:sp>
      <p:pic>
        <p:nvPicPr>
          <p:cNvPr id="261" name="Google Shape;261;p7"/>
          <p:cNvPicPr preferRelativeResize="0"/>
          <p:nvPr/>
        </p:nvPicPr>
        <p:blipFill rotWithShape="1">
          <a:blip r:embed="rId7">
            <a:alphaModFix/>
          </a:blip>
          <a:srcRect/>
          <a:stretch/>
        </p:blipFill>
        <p:spPr>
          <a:xfrm>
            <a:off x="-750950" y="-513775"/>
            <a:ext cx="2749275" cy="1979025"/>
          </a:xfrm>
          <a:prstGeom prst="rect">
            <a:avLst/>
          </a:prstGeom>
          <a:noFill/>
          <a:ln>
            <a:noFill/>
          </a:ln>
        </p:spPr>
      </p:pic>
      <p:sp>
        <p:nvSpPr>
          <p:cNvPr id="262" name="Google Shape;262;p7"/>
          <p:cNvSpPr/>
          <p:nvPr/>
        </p:nvSpPr>
        <p:spPr>
          <a:xfrm>
            <a:off x="2132800" y="195450"/>
            <a:ext cx="15071316" cy="1054951"/>
          </a:xfrm>
          <a:custGeom>
            <a:avLst/>
            <a:gdLst/>
            <a:ahLst/>
            <a:cxnLst/>
            <a:rect l="l" t="t" r="r" b="b"/>
            <a:pathLst>
              <a:path w="6392923" h="1101777" extrusionOk="0">
                <a:moveTo>
                  <a:pt x="6268463" y="1101777"/>
                </a:moveTo>
                <a:lnTo>
                  <a:pt x="124460" y="1101777"/>
                </a:lnTo>
                <a:cubicBezTo>
                  <a:pt x="55880" y="1101777"/>
                  <a:pt x="0" y="1045897"/>
                  <a:pt x="0" y="977317"/>
                </a:cubicBezTo>
                <a:lnTo>
                  <a:pt x="0" y="124460"/>
                </a:lnTo>
                <a:cubicBezTo>
                  <a:pt x="0" y="55880"/>
                  <a:pt x="55880" y="0"/>
                  <a:pt x="124460" y="0"/>
                </a:cubicBezTo>
                <a:lnTo>
                  <a:pt x="6268463" y="0"/>
                </a:lnTo>
                <a:cubicBezTo>
                  <a:pt x="6337043" y="0"/>
                  <a:pt x="6392923" y="55880"/>
                  <a:pt x="6392923" y="124460"/>
                </a:cubicBezTo>
                <a:lnTo>
                  <a:pt x="6392923" y="977317"/>
                </a:lnTo>
                <a:cubicBezTo>
                  <a:pt x="6392923" y="1045897"/>
                  <a:pt x="6337043" y="1101777"/>
                  <a:pt x="6268463" y="1101777"/>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4500"/>
              <a:buFont typeface="Arial"/>
              <a:buNone/>
            </a:pPr>
            <a:endParaRPr sz="4500" b="0" i="0" u="none" strike="noStrike" cap="none">
              <a:solidFill>
                <a:srgbClr val="000000"/>
              </a:solidFill>
              <a:latin typeface="Courier Prime"/>
              <a:ea typeface="Courier Prime"/>
              <a:cs typeface="Courier Prime"/>
              <a:sym typeface="Courier Prime"/>
            </a:endParaRPr>
          </a:p>
        </p:txBody>
      </p:sp>
      <p:sp>
        <p:nvSpPr>
          <p:cNvPr id="263" name="Google Shape;263;p7"/>
          <p:cNvSpPr/>
          <p:nvPr/>
        </p:nvSpPr>
        <p:spPr>
          <a:xfrm>
            <a:off x="2319100" y="410300"/>
            <a:ext cx="14687742" cy="1054951"/>
          </a:xfrm>
          <a:custGeom>
            <a:avLst/>
            <a:gdLst/>
            <a:ahLst/>
            <a:cxnLst/>
            <a:rect l="l" t="t" r="r" b="b"/>
            <a:pathLst>
              <a:path w="6392923" h="1101777" extrusionOk="0">
                <a:moveTo>
                  <a:pt x="6268463" y="1101777"/>
                </a:moveTo>
                <a:lnTo>
                  <a:pt x="124460" y="1101777"/>
                </a:lnTo>
                <a:cubicBezTo>
                  <a:pt x="55880" y="1101777"/>
                  <a:pt x="0" y="1045897"/>
                  <a:pt x="0" y="977317"/>
                </a:cubicBezTo>
                <a:lnTo>
                  <a:pt x="0" y="124460"/>
                </a:lnTo>
                <a:cubicBezTo>
                  <a:pt x="0" y="55880"/>
                  <a:pt x="55880" y="0"/>
                  <a:pt x="124460" y="0"/>
                </a:cubicBezTo>
                <a:lnTo>
                  <a:pt x="6268463" y="0"/>
                </a:lnTo>
                <a:cubicBezTo>
                  <a:pt x="6337043" y="0"/>
                  <a:pt x="6392923" y="55880"/>
                  <a:pt x="6392923" y="124460"/>
                </a:cubicBezTo>
                <a:lnTo>
                  <a:pt x="6392923" y="977317"/>
                </a:lnTo>
                <a:cubicBezTo>
                  <a:pt x="6392923" y="1045897"/>
                  <a:pt x="6337043" y="1101777"/>
                  <a:pt x="6268463" y="1101777"/>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5000"/>
              <a:buFont typeface="Arial"/>
              <a:buNone/>
            </a:pPr>
            <a:r>
              <a:rPr lang="en-US" sz="5000" b="1" i="0" u="none" strike="noStrike" cap="none">
                <a:solidFill>
                  <a:schemeClr val="dk1"/>
                </a:solidFill>
                <a:latin typeface="Georgia"/>
                <a:ea typeface="Georgia"/>
                <a:cs typeface="Georgia"/>
                <a:sym typeface="Georgia"/>
              </a:rPr>
              <a:t>8 Social Media Tips for Teachers</a:t>
            </a:r>
            <a:endParaRPr sz="5000" b="1" i="0" u="none" strike="noStrike" cap="none">
              <a:solidFill>
                <a:srgbClr val="000000"/>
              </a:solidFill>
              <a:latin typeface="Georgia"/>
              <a:ea typeface="Georgia"/>
              <a:cs typeface="Georgia"/>
              <a:sym typeface="Georgia"/>
            </a:endParaRPr>
          </a:p>
        </p:txBody>
      </p:sp>
      <p:sp>
        <p:nvSpPr>
          <p:cNvPr id="264" name="Google Shape;264;p7"/>
          <p:cNvSpPr txBox="1"/>
          <p:nvPr/>
        </p:nvSpPr>
        <p:spPr>
          <a:xfrm>
            <a:off x="11566775" y="8447100"/>
            <a:ext cx="4325400" cy="4155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0"/>
              </a:spcBef>
              <a:spcAft>
                <a:spcPts val="0"/>
              </a:spcAft>
              <a:buClr>
                <a:srgbClr val="000000"/>
              </a:buClr>
              <a:buSzPts val="1500"/>
              <a:buFont typeface="Arial"/>
              <a:buNone/>
            </a:pPr>
            <a:r>
              <a:rPr lang="en-US" sz="1500" b="1" i="0" u="none" strike="noStrike" cap="none">
                <a:solidFill>
                  <a:srgbClr val="202124"/>
                </a:solidFill>
                <a:latin typeface="Georgia"/>
                <a:ea typeface="Georgia"/>
                <a:cs typeface="Georgia"/>
                <a:sym typeface="Georgia"/>
              </a:rPr>
              <a:t>(</a:t>
            </a:r>
            <a:r>
              <a:rPr lang="en-US" sz="1500" b="1" i="1" u="none" strike="noStrike" cap="none">
                <a:solidFill>
                  <a:schemeClr val="dk1"/>
                </a:solidFill>
                <a:latin typeface="Georgia"/>
                <a:ea typeface="Georgia"/>
                <a:cs typeface="Georgia"/>
                <a:sym typeface="Georgia"/>
              </a:rPr>
              <a:t>Social Media Tips for Teachers</a:t>
            </a:r>
            <a:r>
              <a:rPr lang="en-US" sz="1500" b="1" i="0" u="none" strike="noStrike" cap="none">
                <a:solidFill>
                  <a:schemeClr val="dk1"/>
                </a:solidFill>
                <a:latin typeface="Georgia"/>
                <a:ea typeface="Georgia"/>
                <a:cs typeface="Georgia"/>
                <a:sym typeface="Georgia"/>
              </a:rPr>
              <a:t>, 2018)</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A72BD"/>
        </a:solidFill>
        <a:effectLst/>
      </p:bgPr>
    </p:bg>
    <p:spTree>
      <p:nvGrpSpPr>
        <p:cNvPr id="1" name="Shape 268"/>
        <p:cNvGrpSpPr/>
        <p:nvPr/>
      </p:nvGrpSpPr>
      <p:grpSpPr>
        <a:xfrm>
          <a:off x="0" y="0"/>
          <a:ext cx="0" cy="0"/>
          <a:chOff x="0" y="0"/>
          <a:chExt cx="0" cy="0"/>
        </a:xfrm>
      </p:grpSpPr>
      <p:pic>
        <p:nvPicPr>
          <p:cNvPr id="269" name="Google Shape;269;p12"/>
          <p:cNvPicPr preferRelativeResize="0"/>
          <p:nvPr/>
        </p:nvPicPr>
        <p:blipFill rotWithShape="1">
          <a:blip r:embed="rId3">
            <a:alphaModFix/>
          </a:blip>
          <a:srcRect/>
          <a:stretch/>
        </p:blipFill>
        <p:spPr>
          <a:xfrm>
            <a:off x="12799019" y="3930837"/>
            <a:ext cx="5603893" cy="5603893"/>
          </a:xfrm>
          <a:prstGeom prst="rect">
            <a:avLst/>
          </a:prstGeom>
          <a:noFill/>
          <a:ln>
            <a:noFill/>
          </a:ln>
        </p:spPr>
      </p:pic>
      <p:sp>
        <p:nvSpPr>
          <p:cNvPr id="270" name="Google Shape;270;p12"/>
          <p:cNvSpPr/>
          <p:nvPr/>
        </p:nvSpPr>
        <p:spPr>
          <a:xfrm>
            <a:off x="1083076" y="1865960"/>
            <a:ext cx="8494082" cy="6607185"/>
          </a:xfrm>
          <a:custGeom>
            <a:avLst/>
            <a:gdLst/>
            <a:ahLst/>
            <a:cxnLst/>
            <a:rect l="l" t="t" r="r" b="b"/>
            <a:pathLst>
              <a:path w="3474062" h="2702325" extrusionOk="0">
                <a:moveTo>
                  <a:pt x="3349601" y="2702325"/>
                </a:moveTo>
                <a:lnTo>
                  <a:pt x="124460" y="2702325"/>
                </a:lnTo>
                <a:cubicBezTo>
                  <a:pt x="55880" y="2702325"/>
                  <a:pt x="0" y="2646445"/>
                  <a:pt x="0" y="2577865"/>
                </a:cubicBezTo>
                <a:lnTo>
                  <a:pt x="0" y="124460"/>
                </a:lnTo>
                <a:cubicBezTo>
                  <a:pt x="0" y="55880"/>
                  <a:pt x="55880" y="0"/>
                  <a:pt x="124460" y="0"/>
                </a:cubicBezTo>
                <a:lnTo>
                  <a:pt x="3349602" y="0"/>
                </a:lnTo>
                <a:cubicBezTo>
                  <a:pt x="3418182" y="0"/>
                  <a:pt x="3474062" y="55880"/>
                  <a:pt x="3474062" y="124460"/>
                </a:cubicBezTo>
                <a:lnTo>
                  <a:pt x="3474062" y="2577865"/>
                </a:lnTo>
                <a:cubicBezTo>
                  <a:pt x="3474062" y="2646445"/>
                  <a:pt x="3418182" y="2702325"/>
                  <a:pt x="3349602" y="2702325"/>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2"/>
          <p:cNvSpPr/>
          <p:nvPr/>
        </p:nvSpPr>
        <p:spPr>
          <a:xfrm>
            <a:off x="850063" y="1658155"/>
            <a:ext cx="8557268" cy="6648431"/>
          </a:xfrm>
          <a:custGeom>
            <a:avLst/>
            <a:gdLst/>
            <a:ahLst/>
            <a:cxnLst/>
            <a:rect l="l" t="t" r="r" b="b"/>
            <a:pathLst>
              <a:path w="3460978" h="2688951" extrusionOk="0">
                <a:moveTo>
                  <a:pt x="3336517" y="2688951"/>
                </a:moveTo>
                <a:lnTo>
                  <a:pt x="124460" y="2688951"/>
                </a:lnTo>
                <a:cubicBezTo>
                  <a:pt x="55880" y="2688951"/>
                  <a:pt x="0" y="2633071"/>
                  <a:pt x="0" y="2564491"/>
                </a:cubicBezTo>
                <a:lnTo>
                  <a:pt x="0" y="124460"/>
                </a:lnTo>
                <a:cubicBezTo>
                  <a:pt x="0" y="55880"/>
                  <a:pt x="55880" y="0"/>
                  <a:pt x="124460" y="0"/>
                </a:cubicBezTo>
                <a:lnTo>
                  <a:pt x="3336518" y="0"/>
                </a:lnTo>
                <a:cubicBezTo>
                  <a:pt x="3405098" y="0"/>
                  <a:pt x="3460978" y="55880"/>
                  <a:pt x="3460978" y="124460"/>
                </a:cubicBezTo>
                <a:lnTo>
                  <a:pt x="3460978" y="2564491"/>
                </a:lnTo>
                <a:cubicBezTo>
                  <a:pt x="3460978" y="2633071"/>
                  <a:pt x="3405098" y="2688951"/>
                  <a:pt x="3336518" y="2688951"/>
                </a:cubicBezTo>
                <a:close/>
              </a:path>
            </a:pathLst>
          </a:custGeom>
          <a:solidFill>
            <a:srgbClr val="F57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2"/>
          <p:cNvSpPr/>
          <p:nvPr/>
        </p:nvSpPr>
        <p:spPr>
          <a:xfrm>
            <a:off x="912469" y="1685095"/>
            <a:ext cx="8494082" cy="6593943"/>
          </a:xfrm>
          <a:custGeom>
            <a:avLst/>
            <a:gdLst/>
            <a:ahLst/>
            <a:cxnLst/>
            <a:rect l="l" t="t" r="r" b="b"/>
            <a:pathLst>
              <a:path w="3474062" h="2696909" extrusionOk="0">
                <a:moveTo>
                  <a:pt x="3349601" y="2696909"/>
                </a:moveTo>
                <a:lnTo>
                  <a:pt x="124460" y="2696909"/>
                </a:lnTo>
                <a:cubicBezTo>
                  <a:pt x="55880" y="2696909"/>
                  <a:pt x="0" y="2641029"/>
                  <a:pt x="0" y="2572449"/>
                </a:cubicBezTo>
                <a:lnTo>
                  <a:pt x="0" y="124460"/>
                </a:lnTo>
                <a:cubicBezTo>
                  <a:pt x="0" y="55880"/>
                  <a:pt x="55880" y="0"/>
                  <a:pt x="124460" y="0"/>
                </a:cubicBezTo>
                <a:lnTo>
                  <a:pt x="3349602" y="0"/>
                </a:lnTo>
                <a:cubicBezTo>
                  <a:pt x="3418182" y="0"/>
                  <a:pt x="3474062" y="55880"/>
                  <a:pt x="3474062" y="124460"/>
                </a:cubicBezTo>
                <a:lnTo>
                  <a:pt x="3474062" y="2572449"/>
                </a:lnTo>
                <a:cubicBezTo>
                  <a:pt x="3474062" y="2641029"/>
                  <a:pt x="3418182" y="2696909"/>
                  <a:pt x="3349602" y="269690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3" name="Google Shape;273;p12"/>
          <p:cNvCxnSpPr/>
          <p:nvPr/>
        </p:nvCxnSpPr>
        <p:spPr>
          <a:xfrm>
            <a:off x="850063" y="2295173"/>
            <a:ext cx="8560800" cy="0"/>
          </a:xfrm>
          <a:prstGeom prst="straightConnector1">
            <a:avLst/>
          </a:prstGeom>
          <a:noFill/>
          <a:ln w="19050" cap="rnd" cmpd="sng">
            <a:solidFill>
              <a:srgbClr val="F57E9A"/>
            </a:solidFill>
            <a:prstDash val="solid"/>
            <a:round/>
            <a:headEnd type="none" w="sm" len="sm"/>
            <a:tailEnd type="none" w="sm" len="sm"/>
          </a:ln>
        </p:spPr>
      </p:cxnSp>
      <p:pic>
        <p:nvPicPr>
          <p:cNvPr id="274" name="Google Shape;274;p12"/>
          <p:cNvPicPr preferRelativeResize="0"/>
          <p:nvPr/>
        </p:nvPicPr>
        <p:blipFill rotWithShape="1">
          <a:blip r:embed="rId4">
            <a:alphaModFix/>
          </a:blip>
          <a:srcRect/>
          <a:stretch/>
        </p:blipFill>
        <p:spPr>
          <a:xfrm>
            <a:off x="1151889" y="1854633"/>
            <a:ext cx="264304" cy="264304"/>
          </a:xfrm>
          <a:prstGeom prst="rect">
            <a:avLst/>
          </a:prstGeom>
          <a:noFill/>
          <a:ln>
            <a:noFill/>
          </a:ln>
        </p:spPr>
      </p:pic>
      <p:pic>
        <p:nvPicPr>
          <p:cNvPr id="275" name="Google Shape;275;p12"/>
          <p:cNvPicPr preferRelativeResize="0"/>
          <p:nvPr/>
        </p:nvPicPr>
        <p:blipFill rotWithShape="1">
          <a:blip r:embed="rId4">
            <a:alphaModFix/>
          </a:blip>
          <a:srcRect/>
          <a:stretch/>
        </p:blipFill>
        <p:spPr>
          <a:xfrm>
            <a:off x="1530544" y="1854633"/>
            <a:ext cx="264304" cy="264304"/>
          </a:xfrm>
          <a:prstGeom prst="rect">
            <a:avLst/>
          </a:prstGeom>
          <a:noFill/>
          <a:ln>
            <a:noFill/>
          </a:ln>
        </p:spPr>
      </p:pic>
      <p:pic>
        <p:nvPicPr>
          <p:cNvPr id="276" name="Google Shape;276;p12"/>
          <p:cNvPicPr preferRelativeResize="0"/>
          <p:nvPr/>
        </p:nvPicPr>
        <p:blipFill rotWithShape="1">
          <a:blip r:embed="rId4">
            <a:alphaModFix/>
          </a:blip>
          <a:srcRect/>
          <a:stretch/>
        </p:blipFill>
        <p:spPr>
          <a:xfrm>
            <a:off x="1909200" y="1854633"/>
            <a:ext cx="264304" cy="264304"/>
          </a:xfrm>
          <a:prstGeom prst="rect">
            <a:avLst/>
          </a:prstGeom>
          <a:noFill/>
          <a:ln>
            <a:noFill/>
          </a:ln>
        </p:spPr>
      </p:pic>
      <p:sp>
        <p:nvSpPr>
          <p:cNvPr id="277" name="Google Shape;277;p12"/>
          <p:cNvSpPr txBox="1"/>
          <p:nvPr/>
        </p:nvSpPr>
        <p:spPr>
          <a:xfrm>
            <a:off x="1151900" y="2630252"/>
            <a:ext cx="8844600" cy="69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4500" b="1" i="0" u="none" strike="noStrike" cap="none">
                <a:solidFill>
                  <a:schemeClr val="dk1"/>
                </a:solidFill>
                <a:latin typeface="Courier Prime"/>
                <a:ea typeface="Courier Prime"/>
                <a:cs typeface="Courier Prime"/>
                <a:sym typeface="Courier Prime"/>
              </a:rPr>
              <a:t> </a:t>
            </a:r>
            <a:r>
              <a:rPr lang="en-US" sz="4500" b="1" i="0" u="none" strike="noStrike" cap="none">
                <a:solidFill>
                  <a:schemeClr val="dk1"/>
                </a:solidFill>
                <a:latin typeface="Georgia"/>
                <a:ea typeface="Georgia"/>
                <a:cs typeface="Georgia"/>
                <a:sym typeface="Georgia"/>
              </a:rPr>
              <a:t>Student Confidentiality</a:t>
            </a:r>
            <a:endParaRPr sz="4500" b="0" i="0" u="none" strike="noStrike" cap="none">
              <a:solidFill>
                <a:srgbClr val="000000"/>
              </a:solidFill>
              <a:latin typeface="Georgia"/>
              <a:ea typeface="Georgia"/>
              <a:cs typeface="Georgia"/>
              <a:sym typeface="Georgia"/>
            </a:endParaRPr>
          </a:p>
        </p:txBody>
      </p:sp>
      <p:grpSp>
        <p:nvGrpSpPr>
          <p:cNvPr id="278" name="Google Shape;278;p12"/>
          <p:cNvGrpSpPr/>
          <p:nvPr/>
        </p:nvGrpSpPr>
        <p:grpSpPr>
          <a:xfrm>
            <a:off x="11275225" y="2091925"/>
            <a:ext cx="5748973" cy="5654138"/>
            <a:chOff x="0" y="0"/>
            <a:chExt cx="36362890" cy="42964570"/>
          </a:xfrm>
        </p:grpSpPr>
        <p:sp>
          <p:nvSpPr>
            <p:cNvPr id="279" name="Google Shape;279;p12"/>
            <p:cNvSpPr/>
            <p:nvPr/>
          </p:nvSpPr>
          <p:spPr>
            <a:xfrm>
              <a:off x="72390" y="72390"/>
              <a:ext cx="36218110" cy="42819791"/>
            </a:xfrm>
            <a:custGeom>
              <a:avLst/>
              <a:gdLst/>
              <a:ahLst/>
              <a:cxnLst/>
              <a:rect l="l" t="t" r="r" b="b"/>
              <a:pathLst>
                <a:path w="36218111" h="42819792" extrusionOk="0">
                  <a:moveTo>
                    <a:pt x="0" y="0"/>
                  </a:moveTo>
                  <a:lnTo>
                    <a:pt x="36218111" y="0"/>
                  </a:lnTo>
                  <a:lnTo>
                    <a:pt x="36218111" y="42819792"/>
                  </a:lnTo>
                  <a:lnTo>
                    <a:pt x="0" y="42819792"/>
                  </a:lnTo>
                  <a:lnTo>
                    <a:pt x="0" y="0"/>
                  </a:lnTo>
                  <a:close/>
                </a:path>
              </a:pathLst>
            </a:custGeom>
            <a:solidFill>
              <a:srgbClr val="FFFFFF"/>
            </a:solidFill>
            <a:ln>
              <a:noFill/>
            </a:ln>
          </p:spPr>
        </p:sp>
        <p:sp>
          <p:nvSpPr>
            <p:cNvPr id="280" name="Google Shape;280;p12"/>
            <p:cNvSpPr/>
            <p:nvPr/>
          </p:nvSpPr>
          <p:spPr>
            <a:xfrm>
              <a:off x="0" y="0"/>
              <a:ext cx="36362890" cy="42964570"/>
            </a:xfrm>
            <a:custGeom>
              <a:avLst/>
              <a:gdLst/>
              <a:ahLst/>
              <a:cxnLst/>
              <a:rect l="l" t="t" r="r" b="b"/>
              <a:pathLst>
                <a:path w="36362891" h="42964571" extrusionOk="0">
                  <a:moveTo>
                    <a:pt x="36218112" y="42819793"/>
                  </a:moveTo>
                  <a:lnTo>
                    <a:pt x="36362891" y="42819793"/>
                  </a:lnTo>
                  <a:lnTo>
                    <a:pt x="36362891" y="42964571"/>
                  </a:lnTo>
                  <a:lnTo>
                    <a:pt x="36218112" y="42964571"/>
                  </a:lnTo>
                  <a:lnTo>
                    <a:pt x="36218112" y="42819793"/>
                  </a:lnTo>
                  <a:close/>
                  <a:moveTo>
                    <a:pt x="0" y="144780"/>
                  </a:moveTo>
                  <a:lnTo>
                    <a:pt x="144780" y="144780"/>
                  </a:lnTo>
                  <a:lnTo>
                    <a:pt x="144780" y="42819793"/>
                  </a:lnTo>
                  <a:lnTo>
                    <a:pt x="0" y="42819793"/>
                  </a:lnTo>
                  <a:lnTo>
                    <a:pt x="0" y="144780"/>
                  </a:lnTo>
                  <a:close/>
                  <a:moveTo>
                    <a:pt x="0" y="42819793"/>
                  </a:moveTo>
                  <a:lnTo>
                    <a:pt x="144780" y="42819793"/>
                  </a:lnTo>
                  <a:lnTo>
                    <a:pt x="144780" y="42964571"/>
                  </a:lnTo>
                  <a:lnTo>
                    <a:pt x="0" y="42964571"/>
                  </a:lnTo>
                  <a:lnTo>
                    <a:pt x="0" y="42819793"/>
                  </a:lnTo>
                  <a:close/>
                  <a:moveTo>
                    <a:pt x="36218112" y="144780"/>
                  </a:moveTo>
                  <a:lnTo>
                    <a:pt x="36362891" y="144780"/>
                  </a:lnTo>
                  <a:lnTo>
                    <a:pt x="36362891" y="42819793"/>
                  </a:lnTo>
                  <a:lnTo>
                    <a:pt x="36218112" y="42819793"/>
                  </a:lnTo>
                  <a:lnTo>
                    <a:pt x="36218112" y="144780"/>
                  </a:lnTo>
                  <a:close/>
                  <a:moveTo>
                    <a:pt x="144780" y="42819793"/>
                  </a:moveTo>
                  <a:lnTo>
                    <a:pt x="36218112" y="42819793"/>
                  </a:lnTo>
                  <a:lnTo>
                    <a:pt x="36218112" y="42964571"/>
                  </a:lnTo>
                  <a:lnTo>
                    <a:pt x="144780" y="42964571"/>
                  </a:lnTo>
                  <a:lnTo>
                    <a:pt x="144780" y="42819793"/>
                  </a:lnTo>
                  <a:close/>
                  <a:moveTo>
                    <a:pt x="36218112" y="0"/>
                  </a:moveTo>
                  <a:lnTo>
                    <a:pt x="36362891" y="0"/>
                  </a:lnTo>
                  <a:lnTo>
                    <a:pt x="36362891" y="144780"/>
                  </a:lnTo>
                  <a:lnTo>
                    <a:pt x="36218112" y="144780"/>
                  </a:lnTo>
                  <a:lnTo>
                    <a:pt x="36218112" y="0"/>
                  </a:lnTo>
                  <a:close/>
                  <a:moveTo>
                    <a:pt x="0" y="0"/>
                  </a:moveTo>
                  <a:lnTo>
                    <a:pt x="144780" y="0"/>
                  </a:lnTo>
                  <a:lnTo>
                    <a:pt x="144780" y="144780"/>
                  </a:lnTo>
                  <a:lnTo>
                    <a:pt x="0" y="144780"/>
                  </a:lnTo>
                  <a:lnTo>
                    <a:pt x="0" y="0"/>
                  </a:lnTo>
                  <a:close/>
                  <a:moveTo>
                    <a:pt x="144780" y="0"/>
                  </a:moveTo>
                  <a:lnTo>
                    <a:pt x="36218112" y="0"/>
                  </a:lnTo>
                  <a:lnTo>
                    <a:pt x="36218112" y="144780"/>
                  </a:lnTo>
                  <a:lnTo>
                    <a:pt x="144780" y="144780"/>
                  </a:lnTo>
                  <a:lnTo>
                    <a:pt x="144780" y="0"/>
                  </a:lnTo>
                  <a:close/>
                </a:path>
              </a:pathLst>
            </a:custGeom>
            <a:solidFill>
              <a:srgbClr val="FFFFFF"/>
            </a:solidFill>
            <a:ln>
              <a:noFill/>
            </a:ln>
          </p:spPr>
        </p:sp>
      </p:grpSp>
      <p:sp>
        <p:nvSpPr>
          <p:cNvPr id="281" name="Google Shape;281;p12"/>
          <p:cNvSpPr txBox="1"/>
          <p:nvPr/>
        </p:nvSpPr>
        <p:spPr>
          <a:xfrm>
            <a:off x="11468575" y="2792975"/>
            <a:ext cx="5226000" cy="5250300"/>
          </a:xfrm>
          <a:prstGeom prst="rect">
            <a:avLst/>
          </a:prstGeom>
          <a:noFill/>
          <a:ln>
            <a:noFill/>
          </a:ln>
        </p:spPr>
        <p:txBody>
          <a:bodyPr spcFirstLastPara="1" wrap="square" lIns="0" tIns="0" rIns="0" bIns="0" anchor="t" anchorCtr="0">
            <a:spAutoFit/>
          </a:bodyPr>
          <a:lstStyle/>
          <a:p>
            <a:pPr marL="457200" marR="0" lvl="0" indent="-387350" algn="l" rtl="0">
              <a:lnSpc>
                <a:spcPct val="115000"/>
              </a:lnSpc>
              <a:spcBef>
                <a:spcPts val="0"/>
              </a:spcBef>
              <a:spcAft>
                <a:spcPts val="0"/>
              </a:spcAft>
              <a:buClr>
                <a:srgbClr val="131415"/>
              </a:buClr>
              <a:buSzPts val="2500"/>
              <a:buFont typeface="Georgia"/>
              <a:buChar char="●"/>
            </a:pPr>
            <a:r>
              <a:rPr lang="en-US" sz="2500" b="1" i="0" u="none" strike="noStrike" cap="none">
                <a:solidFill>
                  <a:srgbClr val="131415"/>
                </a:solidFill>
                <a:highlight>
                  <a:srgbClr val="FFFFFF"/>
                </a:highlight>
                <a:latin typeface="Georgia"/>
                <a:ea typeface="Georgia"/>
                <a:cs typeface="Georgia"/>
                <a:sym typeface="Georgia"/>
              </a:rPr>
              <a:t>Student data privacy and security are essential, and understanding the difference between privacy, confidentiality, and security is critical for teachers. </a:t>
            </a:r>
            <a:endParaRPr sz="2500" b="1" i="0" u="none" strike="noStrike" cap="none">
              <a:solidFill>
                <a:srgbClr val="131415"/>
              </a:solidFill>
              <a:highlight>
                <a:srgbClr val="FFFFFF"/>
              </a:highlight>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100"/>
              <a:buFont typeface="Arial"/>
              <a:buNone/>
            </a:pPr>
            <a:endParaRPr sz="2500" b="1" i="0" u="none" strike="noStrike" cap="none">
              <a:solidFill>
                <a:srgbClr val="131415"/>
              </a:solidFill>
              <a:highlight>
                <a:srgbClr val="FFFFFF"/>
              </a:highlight>
              <a:latin typeface="Georgia"/>
              <a:ea typeface="Georgia"/>
              <a:cs typeface="Georgia"/>
              <a:sym typeface="Georgia"/>
            </a:endParaRPr>
          </a:p>
          <a:p>
            <a:pPr marL="457200" marR="0" lvl="0" indent="-387350" algn="l" rtl="0">
              <a:lnSpc>
                <a:spcPct val="115000"/>
              </a:lnSpc>
              <a:spcBef>
                <a:spcPts val="0"/>
              </a:spcBef>
              <a:spcAft>
                <a:spcPts val="0"/>
              </a:spcAft>
              <a:buClr>
                <a:srgbClr val="131415"/>
              </a:buClr>
              <a:buSzPts val="2500"/>
              <a:buFont typeface="Georgia"/>
              <a:buChar char="●"/>
            </a:pPr>
            <a:r>
              <a:rPr lang="en-US" sz="2500" b="1" i="0" u="none" strike="noStrike" cap="none">
                <a:solidFill>
                  <a:srgbClr val="131415"/>
                </a:solidFill>
                <a:highlight>
                  <a:srgbClr val="FFFFFF"/>
                </a:highlight>
                <a:latin typeface="Georgia"/>
                <a:ea typeface="Georgia"/>
                <a:cs typeface="Georgia"/>
                <a:sym typeface="Georgia"/>
              </a:rPr>
              <a:t>Teachers are responsible for maintaining each of these components.</a:t>
            </a:r>
            <a:endParaRPr sz="2500" b="1" i="0" u="none" strike="noStrike" cap="none">
              <a:solidFill>
                <a:srgbClr val="131415"/>
              </a:solidFill>
              <a:highlight>
                <a:srgbClr val="FFFFFF"/>
              </a:highlight>
              <a:latin typeface="Georgia"/>
              <a:ea typeface="Georgia"/>
              <a:cs typeface="Georgia"/>
              <a:sym typeface="Georgia"/>
            </a:endParaRPr>
          </a:p>
          <a:p>
            <a:pPr marL="0" marR="0" lvl="0" indent="0" algn="r" rtl="0">
              <a:lnSpc>
                <a:spcPct val="115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r" rtl="0">
              <a:lnSpc>
                <a:spcPct val="115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(Reddy, 2019)</a:t>
            </a:r>
            <a:endParaRPr sz="1400" b="1"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600"/>
              <a:buFont typeface="Arial"/>
              <a:buNone/>
            </a:pPr>
            <a:endParaRPr sz="2600" b="0" i="0" u="none" strike="noStrike" cap="none">
              <a:solidFill>
                <a:srgbClr val="363252"/>
              </a:solidFill>
              <a:latin typeface="Courier Prime"/>
              <a:ea typeface="Courier Prime"/>
              <a:cs typeface="Courier Prime"/>
              <a:sym typeface="Courier Prime"/>
            </a:endParaRPr>
          </a:p>
        </p:txBody>
      </p:sp>
      <p:sp>
        <p:nvSpPr>
          <p:cNvPr id="282" name="Google Shape;282;p12"/>
          <p:cNvSpPr/>
          <p:nvPr/>
        </p:nvSpPr>
        <p:spPr>
          <a:xfrm>
            <a:off x="-300037" y="9621663"/>
            <a:ext cx="18880382" cy="1055632"/>
          </a:xfrm>
          <a:custGeom>
            <a:avLst/>
            <a:gdLst/>
            <a:ahLst/>
            <a:cxnLst/>
            <a:rect l="l" t="t" r="r" b="b"/>
            <a:pathLst>
              <a:path w="6389300" h="357236" extrusionOk="0">
                <a:moveTo>
                  <a:pt x="0" y="0"/>
                </a:moveTo>
                <a:lnTo>
                  <a:pt x="6389300" y="0"/>
                </a:lnTo>
                <a:lnTo>
                  <a:pt x="6389300" y="357236"/>
                </a:lnTo>
                <a:lnTo>
                  <a:pt x="0" y="357236"/>
                </a:lnTo>
                <a:close/>
              </a:path>
            </a:pathLst>
          </a:custGeom>
          <a:solidFill>
            <a:srgbClr val="F57E9A"/>
          </a:solidFill>
          <a:ln>
            <a:noFill/>
          </a:ln>
        </p:spPr>
      </p:sp>
      <p:pic>
        <p:nvPicPr>
          <p:cNvPr id="283" name="Google Shape;283;p12"/>
          <p:cNvPicPr preferRelativeResize="0"/>
          <p:nvPr/>
        </p:nvPicPr>
        <p:blipFill rotWithShape="1">
          <a:blip r:embed="rId5">
            <a:alphaModFix/>
          </a:blip>
          <a:srcRect/>
          <a:stretch/>
        </p:blipFill>
        <p:spPr>
          <a:xfrm>
            <a:off x="15010166" y="9804282"/>
            <a:ext cx="306709" cy="232716"/>
          </a:xfrm>
          <a:prstGeom prst="rect">
            <a:avLst/>
          </a:prstGeom>
          <a:noFill/>
          <a:ln>
            <a:noFill/>
          </a:ln>
        </p:spPr>
      </p:pic>
      <p:pic>
        <p:nvPicPr>
          <p:cNvPr id="284" name="Google Shape;284;p12"/>
          <p:cNvPicPr preferRelativeResize="0"/>
          <p:nvPr/>
        </p:nvPicPr>
        <p:blipFill rotWithShape="1">
          <a:blip r:embed="rId6">
            <a:alphaModFix/>
          </a:blip>
          <a:srcRect/>
          <a:stretch/>
        </p:blipFill>
        <p:spPr>
          <a:xfrm>
            <a:off x="15468766" y="9801664"/>
            <a:ext cx="264391" cy="237952"/>
          </a:xfrm>
          <a:prstGeom prst="rect">
            <a:avLst/>
          </a:prstGeom>
          <a:noFill/>
          <a:ln>
            <a:noFill/>
          </a:ln>
        </p:spPr>
      </p:pic>
      <p:pic>
        <p:nvPicPr>
          <p:cNvPr id="285" name="Google Shape;285;p12"/>
          <p:cNvPicPr preferRelativeResize="0"/>
          <p:nvPr/>
        </p:nvPicPr>
        <p:blipFill rotWithShape="1">
          <a:blip r:embed="rId7">
            <a:alphaModFix/>
          </a:blip>
          <a:srcRect/>
          <a:stretch/>
        </p:blipFill>
        <p:spPr>
          <a:xfrm>
            <a:off x="14444977" y="9855231"/>
            <a:ext cx="225064" cy="130818"/>
          </a:xfrm>
          <a:prstGeom prst="rect">
            <a:avLst/>
          </a:prstGeom>
          <a:noFill/>
          <a:ln>
            <a:noFill/>
          </a:ln>
        </p:spPr>
      </p:pic>
      <p:sp>
        <p:nvSpPr>
          <p:cNvPr id="286" name="Google Shape;286;p12"/>
          <p:cNvSpPr/>
          <p:nvPr/>
        </p:nvSpPr>
        <p:spPr>
          <a:xfrm>
            <a:off x="1633075" y="3616375"/>
            <a:ext cx="6887346" cy="4302322"/>
          </a:xfrm>
          <a:custGeom>
            <a:avLst/>
            <a:gdLst/>
            <a:ahLst/>
            <a:cxnLst/>
            <a:rect l="l" t="t" r="r" b="b"/>
            <a:pathLst>
              <a:path w="3460978" h="2688951" extrusionOk="0">
                <a:moveTo>
                  <a:pt x="3336517" y="2688951"/>
                </a:moveTo>
                <a:lnTo>
                  <a:pt x="124460" y="2688951"/>
                </a:lnTo>
                <a:cubicBezTo>
                  <a:pt x="55880" y="2688951"/>
                  <a:pt x="0" y="2633071"/>
                  <a:pt x="0" y="2564491"/>
                </a:cubicBezTo>
                <a:lnTo>
                  <a:pt x="0" y="124460"/>
                </a:lnTo>
                <a:cubicBezTo>
                  <a:pt x="0" y="55880"/>
                  <a:pt x="55880" y="0"/>
                  <a:pt x="124460" y="0"/>
                </a:cubicBezTo>
                <a:lnTo>
                  <a:pt x="3336518" y="0"/>
                </a:lnTo>
                <a:cubicBezTo>
                  <a:pt x="3405098" y="0"/>
                  <a:pt x="3460978" y="55880"/>
                  <a:pt x="3460978" y="124460"/>
                </a:cubicBezTo>
                <a:lnTo>
                  <a:pt x="3460978" y="2564491"/>
                </a:lnTo>
                <a:cubicBezTo>
                  <a:pt x="3460978" y="2633071"/>
                  <a:pt x="3405098" y="2688951"/>
                  <a:pt x="3336518" y="2688951"/>
                </a:cubicBezTo>
                <a:close/>
              </a:path>
            </a:pathLst>
          </a:custGeom>
          <a:solidFill>
            <a:srgbClr val="7A72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12"/>
          <p:cNvPicPr preferRelativeResize="0"/>
          <p:nvPr/>
        </p:nvPicPr>
        <p:blipFill rotWithShape="1">
          <a:blip r:embed="rId8">
            <a:alphaModFix/>
          </a:blip>
          <a:srcRect/>
          <a:stretch/>
        </p:blipFill>
        <p:spPr>
          <a:xfrm>
            <a:off x="8946707" y="-321400"/>
            <a:ext cx="3258475" cy="1901525"/>
          </a:xfrm>
          <a:prstGeom prst="rect">
            <a:avLst/>
          </a:prstGeom>
          <a:noFill/>
          <a:ln>
            <a:noFill/>
          </a:ln>
        </p:spPr>
      </p:pic>
      <p:pic>
        <p:nvPicPr>
          <p:cNvPr id="288" name="Google Shape;288;p12"/>
          <p:cNvPicPr preferRelativeResize="0"/>
          <p:nvPr/>
        </p:nvPicPr>
        <p:blipFill rotWithShape="1">
          <a:blip r:embed="rId9">
            <a:alphaModFix/>
          </a:blip>
          <a:srcRect/>
          <a:stretch/>
        </p:blipFill>
        <p:spPr>
          <a:xfrm>
            <a:off x="2062925" y="3789025"/>
            <a:ext cx="6027650" cy="3957025"/>
          </a:xfrm>
          <a:prstGeom prst="rect">
            <a:avLst/>
          </a:prstGeom>
          <a:noFill/>
          <a:ln>
            <a:noFill/>
          </a:ln>
        </p:spPr>
      </p:pic>
      <p:pic>
        <p:nvPicPr>
          <p:cNvPr id="289" name="Google Shape;289;p12"/>
          <p:cNvPicPr preferRelativeResize="0"/>
          <p:nvPr/>
        </p:nvPicPr>
        <p:blipFill rotWithShape="1">
          <a:blip r:embed="rId10">
            <a:alphaModFix/>
          </a:blip>
          <a:srcRect/>
          <a:stretch/>
        </p:blipFill>
        <p:spPr>
          <a:xfrm>
            <a:off x="10749713" y="336415"/>
            <a:ext cx="2151900" cy="2183661"/>
          </a:xfrm>
          <a:prstGeom prst="rect">
            <a:avLst/>
          </a:prstGeom>
          <a:noFill/>
          <a:ln>
            <a:noFill/>
          </a:ln>
        </p:spPr>
      </p:pic>
      <p:sp>
        <p:nvSpPr>
          <p:cNvPr id="290" name="Google Shape;290;p12"/>
          <p:cNvSpPr txBox="1"/>
          <p:nvPr/>
        </p:nvSpPr>
        <p:spPr>
          <a:xfrm>
            <a:off x="6078000" y="7918700"/>
            <a:ext cx="29349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Calibri"/>
                <a:ea typeface="Calibri"/>
                <a:cs typeface="Calibri"/>
                <a:sym typeface="Calibri"/>
              </a:rPr>
              <a:t>(Reddy, 2019)</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742</Words>
  <Application>Microsoft Macintosh PowerPoint</Application>
  <PresentationFormat>Custom</PresentationFormat>
  <Paragraphs>116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Courier Prime</vt:lpstr>
      <vt:lpstr>Oswald</vt:lpstr>
      <vt:lpstr>Calibri</vt:lpstr>
      <vt:lpstr>Arial</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created xsi:type="dcterms:W3CDTF">2006-08-16T00:00:00Z</dcterms:created>
  <dcterms:modified xsi:type="dcterms:W3CDTF">2021-09-26T07:21:51Z</dcterms:modified>
</cp:coreProperties>
</file>